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Action1.xml" ContentType="application/vnd.ms-office.inkAction+xml"/>
  <Override PartName="/ppt/notesSlides/notesSlide11.xml" ContentType="application/vnd.openxmlformats-officedocument.presentationml.notesSlide+xml"/>
  <Override PartName="/ppt/ink/inkAction2.xml" ContentType="application/vnd.ms-office.inkAction+xml"/>
  <Override PartName="/ppt/notesSlides/notesSlide12.xml" ContentType="application/vnd.openxmlformats-officedocument.presentationml.notesSlide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12" r:id="rId2"/>
    <p:sldId id="304" r:id="rId3"/>
    <p:sldId id="278" r:id="rId4"/>
    <p:sldId id="277" r:id="rId5"/>
    <p:sldId id="274" r:id="rId6"/>
    <p:sldId id="305" r:id="rId7"/>
    <p:sldId id="306" r:id="rId8"/>
    <p:sldId id="262" r:id="rId9"/>
    <p:sldId id="307" r:id="rId10"/>
    <p:sldId id="265" r:id="rId11"/>
    <p:sldId id="308" r:id="rId12"/>
    <p:sldId id="309" r:id="rId13"/>
    <p:sldId id="310" r:id="rId14"/>
    <p:sldId id="311" r:id="rId15"/>
    <p:sldId id="259" r:id="rId16"/>
    <p:sldId id="260" r:id="rId17"/>
    <p:sldId id="257" r:id="rId18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MS PGothic" panose="020B0600070205080204" pitchFamily="34" charset="-128"/>
      <p:regular r:id="rId22"/>
    </p:embeddedFont>
    <p:embeddedFont>
      <p:font typeface="MS PGothic" panose="020B0600070205080204" pitchFamily="34" charset="-128"/>
      <p:regular r:id="rId22"/>
    </p:embeddedFont>
  </p:embeddedFontLst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4660"/>
  </p:normalViewPr>
  <p:slideViewPr>
    <p:cSldViewPr>
      <p:cViewPr varScale="1">
        <p:scale>
          <a:sx n="106" d="100"/>
          <a:sy n="106" d="100"/>
        </p:scale>
        <p:origin x="1184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6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DDA0BB-A9DA-4280-B311-A605E53391C5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1E6C25-7610-4AD2-A538-503B0BDD2C51}">
      <dgm:prSet phldrT="[Text]"/>
      <dgm:spPr/>
      <dgm:t>
        <a:bodyPr/>
        <a:lstStyle/>
        <a:p>
          <a:r>
            <a:rPr lang="en-US"/>
            <a:t>Study Guide</a:t>
          </a:r>
        </a:p>
        <a:p>
          <a:r>
            <a:rPr lang="en-US"/>
            <a:t>(Beachboard)</a:t>
          </a:r>
        </a:p>
      </dgm:t>
    </dgm:pt>
    <dgm:pt modelId="{D12AA981-BB6E-4112-A303-48777A5713E6}" type="parTrans" cxnId="{4BA631EB-4364-4A78-BDA0-23FC101B6D09}">
      <dgm:prSet/>
      <dgm:spPr/>
      <dgm:t>
        <a:bodyPr/>
        <a:lstStyle/>
        <a:p>
          <a:endParaRPr lang="en-US"/>
        </a:p>
      </dgm:t>
    </dgm:pt>
    <dgm:pt modelId="{E4E055F8-9575-44F1-A8BF-95378A278586}" type="sibTrans" cxnId="{4BA631EB-4364-4A78-BDA0-23FC101B6D09}">
      <dgm:prSet/>
      <dgm:spPr/>
      <dgm:t>
        <a:bodyPr/>
        <a:lstStyle/>
        <a:p>
          <a:endParaRPr lang="en-US"/>
        </a:p>
      </dgm:t>
    </dgm:pt>
    <dgm:pt modelId="{18ADD791-312C-46F6-A7CD-1260BC9C62F2}">
      <dgm:prSet phldrT="[Text]"/>
      <dgm:spPr/>
      <dgm:t>
        <a:bodyPr/>
        <a:lstStyle/>
        <a:p>
          <a:r>
            <a:rPr lang="en-US"/>
            <a:t>Mini-Lecture</a:t>
          </a:r>
        </a:p>
        <a:p>
          <a:r>
            <a:rPr lang="en-US"/>
            <a:t>(Beachboard)</a:t>
          </a:r>
        </a:p>
      </dgm:t>
    </dgm:pt>
    <dgm:pt modelId="{8781549A-56DA-4F1F-A89A-9EF0E3A64B00}" type="parTrans" cxnId="{4546B848-39AF-493F-B2A2-57C3572F9AB2}">
      <dgm:prSet/>
      <dgm:spPr/>
      <dgm:t>
        <a:bodyPr/>
        <a:lstStyle/>
        <a:p>
          <a:endParaRPr lang="en-US"/>
        </a:p>
      </dgm:t>
    </dgm:pt>
    <dgm:pt modelId="{6368C760-7DF5-43BB-A983-BBC1A1E936B9}" type="sibTrans" cxnId="{4546B848-39AF-493F-B2A2-57C3572F9AB2}">
      <dgm:prSet/>
      <dgm:spPr/>
      <dgm:t>
        <a:bodyPr/>
        <a:lstStyle/>
        <a:p>
          <a:endParaRPr lang="en-US"/>
        </a:p>
      </dgm:t>
    </dgm:pt>
    <dgm:pt modelId="{19FD1169-F925-4639-B4B1-784C71BB5642}">
      <dgm:prSet phldrT="[Text]"/>
      <dgm:spPr/>
      <dgm:t>
        <a:bodyPr/>
        <a:lstStyle/>
        <a:p>
          <a:r>
            <a:rPr lang="en-US"/>
            <a:t>Read Chapter and view multimedia</a:t>
          </a:r>
        </a:p>
      </dgm:t>
    </dgm:pt>
    <dgm:pt modelId="{D0FE3C9D-A937-441A-B33A-FE28447947DE}" type="parTrans" cxnId="{22B35762-D783-48E5-8141-1A5070ADB2A7}">
      <dgm:prSet/>
      <dgm:spPr/>
      <dgm:t>
        <a:bodyPr/>
        <a:lstStyle/>
        <a:p>
          <a:endParaRPr lang="en-US"/>
        </a:p>
      </dgm:t>
    </dgm:pt>
    <dgm:pt modelId="{254DAA67-E814-4F8F-BC04-3C7FB9B19BBE}" type="sibTrans" cxnId="{22B35762-D783-48E5-8141-1A5070ADB2A7}">
      <dgm:prSet/>
      <dgm:spPr/>
      <dgm:t>
        <a:bodyPr/>
        <a:lstStyle/>
        <a:p>
          <a:endParaRPr lang="en-US"/>
        </a:p>
      </dgm:t>
    </dgm:pt>
    <dgm:pt modelId="{503EA781-C914-4E27-AC08-E5D59280E47F}">
      <dgm:prSet phldrT="[Text]"/>
      <dgm:spPr/>
      <dgm:t>
        <a:bodyPr/>
        <a:lstStyle/>
        <a:p>
          <a:r>
            <a:rPr lang="en-US"/>
            <a:t>Assignments </a:t>
          </a:r>
        </a:p>
        <a:p>
          <a:r>
            <a:rPr lang="en-US"/>
            <a:t>5-15 pts</a:t>
          </a:r>
        </a:p>
        <a:p>
          <a:r>
            <a:rPr lang="en-US"/>
            <a:t>(Beachboard Or Mastering Geography)</a:t>
          </a:r>
        </a:p>
      </dgm:t>
    </dgm:pt>
    <dgm:pt modelId="{AFDEF43C-1C3E-45B9-A24F-776F55948F96}" type="parTrans" cxnId="{89EB8F71-4F69-4BEF-AD36-BFA11C68A284}">
      <dgm:prSet/>
      <dgm:spPr/>
      <dgm:t>
        <a:bodyPr/>
        <a:lstStyle/>
        <a:p>
          <a:endParaRPr lang="en-US"/>
        </a:p>
      </dgm:t>
    </dgm:pt>
    <dgm:pt modelId="{CBC130C6-0687-46D0-B622-4F11A1CB1572}" type="sibTrans" cxnId="{89EB8F71-4F69-4BEF-AD36-BFA11C68A284}">
      <dgm:prSet/>
      <dgm:spPr/>
      <dgm:t>
        <a:bodyPr/>
        <a:lstStyle/>
        <a:p>
          <a:endParaRPr lang="en-US"/>
        </a:p>
      </dgm:t>
    </dgm:pt>
    <dgm:pt modelId="{1DBEABC5-E7E9-41A9-BB4E-67F0DA4C0F07}">
      <dgm:prSet phldrT="[Text]"/>
      <dgm:spPr/>
      <dgm:t>
        <a:bodyPr/>
        <a:lstStyle/>
        <a:p>
          <a:r>
            <a:rPr lang="en-US"/>
            <a:t>Take quiz  10 pts</a:t>
          </a:r>
        </a:p>
        <a:p>
          <a:r>
            <a:rPr lang="en-US"/>
            <a:t>(Mastering Geogaphy)</a:t>
          </a:r>
        </a:p>
      </dgm:t>
    </dgm:pt>
    <dgm:pt modelId="{DEE49901-FDEE-4F13-9104-8A44441CE724}" type="parTrans" cxnId="{027F1B3A-787D-461D-934D-C7F98B18E906}">
      <dgm:prSet/>
      <dgm:spPr/>
      <dgm:t>
        <a:bodyPr/>
        <a:lstStyle/>
        <a:p>
          <a:endParaRPr lang="en-US"/>
        </a:p>
      </dgm:t>
    </dgm:pt>
    <dgm:pt modelId="{14246900-31B8-45F8-82DC-837BD3D56CA5}" type="sibTrans" cxnId="{027F1B3A-787D-461D-934D-C7F98B18E906}">
      <dgm:prSet/>
      <dgm:spPr/>
      <dgm:t>
        <a:bodyPr/>
        <a:lstStyle/>
        <a:p>
          <a:endParaRPr lang="en-US"/>
        </a:p>
      </dgm:t>
    </dgm:pt>
    <dgm:pt modelId="{68177C8E-783A-481A-8127-71215C50BDE5}" type="pres">
      <dgm:prSet presAssocID="{01DDA0BB-A9DA-4280-B311-A605E53391C5}" presName="cycle" presStyleCnt="0">
        <dgm:presLayoutVars>
          <dgm:dir/>
          <dgm:resizeHandles val="exact"/>
        </dgm:presLayoutVars>
      </dgm:prSet>
      <dgm:spPr/>
    </dgm:pt>
    <dgm:pt modelId="{02327BEC-412C-4350-8BCB-AE1E1FB0A498}" type="pres">
      <dgm:prSet presAssocID="{AC1E6C25-7610-4AD2-A538-503B0BDD2C51}" presName="node" presStyleLbl="node1" presStyleIdx="0" presStyleCnt="5">
        <dgm:presLayoutVars>
          <dgm:bulletEnabled val="1"/>
        </dgm:presLayoutVars>
      </dgm:prSet>
      <dgm:spPr/>
    </dgm:pt>
    <dgm:pt modelId="{C52D9323-6753-4675-976B-1C047882FD34}" type="pres">
      <dgm:prSet presAssocID="{AC1E6C25-7610-4AD2-A538-503B0BDD2C51}" presName="spNode" presStyleCnt="0"/>
      <dgm:spPr/>
    </dgm:pt>
    <dgm:pt modelId="{5630A79D-07CC-4B18-BA58-D5305850CCFF}" type="pres">
      <dgm:prSet presAssocID="{E4E055F8-9575-44F1-A8BF-95378A278586}" presName="sibTrans" presStyleLbl="sibTrans1D1" presStyleIdx="0" presStyleCnt="5"/>
      <dgm:spPr/>
    </dgm:pt>
    <dgm:pt modelId="{9BB6C283-603B-4D62-BDD6-E37C2B85734A}" type="pres">
      <dgm:prSet presAssocID="{18ADD791-312C-46F6-A7CD-1260BC9C62F2}" presName="node" presStyleLbl="node1" presStyleIdx="1" presStyleCnt="5">
        <dgm:presLayoutVars>
          <dgm:bulletEnabled val="1"/>
        </dgm:presLayoutVars>
      </dgm:prSet>
      <dgm:spPr/>
    </dgm:pt>
    <dgm:pt modelId="{963E8012-D915-4BC6-8177-76F4FE4AD200}" type="pres">
      <dgm:prSet presAssocID="{18ADD791-312C-46F6-A7CD-1260BC9C62F2}" presName="spNode" presStyleCnt="0"/>
      <dgm:spPr/>
    </dgm:pt>
    <dgm:pt modelId="{810E0918-2FF6-41D4-BB31-29CF5AD94EAA}" type="pres">
      <dgm:prSet presAssocID="{6368C760-7DF5-43BB-A983-BBC1A1E936B9}" presName="sibTrans" presStyleLbl="sibTrans1D1" presStyleIdx="1" presStyleCnt="5"/>
      <dgm:spPr/>
    </dgm:pt>
    <dgm:pt modelId="{D9D06727-292B-4900-AA77-E40F62C78DAE}" type="pres">
      <dgm:prSet presAssocID="{19FD1169-F925-4639-B4B1-784C71BB5642}" presName="node" presStyleLbl="node1" presStyleIdx="2" presStyleCnt="5">
        <dgm:presLayoutVars>
          <dgm:bulletEnabled val="1"/>
        </dgm:presLayoutVars>
      </dgm:prSet>
      <dgm:spPr/>
    </dgm:pt>
    <dgm:pt modelId="{16E6F23E-8B74-4414-A855-4DB433E96371}" type="pres">
      <dgm:prSet presAssocID="{19FD1169-F925-4639-B4B1-784C71BB5642}" presName="spNode" presStyleCnt="0"/>
      <dgm:spPr/>
    </dgm:pt>
    <dgm:pt modelId="{596C1327-E1BE-4CBA-B6C8-75665F117102}" type="pres">
      <dgm:prSet presAssocID="{254DAA67-E814-4F8F-BC04-3C7FB9B19BBE}" presName="sibTrans" presStyleLbl="sibTrans1D1" presStyleIdx="2" presStyleCnt="5"/>
      <dgm:spPr/>
    </dgm:pt>
    <dgm:pt modelId="{8324F085-F02F-4731-8CF9-54DF417AF38E}" type="pres">
      <dgm:prSet presAssocID="{503EA781-C914-4E27-AC08-E5D59280E47F}" presName="node" presStyleLbl="node1" presStyleIdx="3" presStyleCnt="5">
        <dgm:presLayoutVars>
          <dgm:bulletEnabled val="1"/>
        </dgm:presLayoutVars>
      </dgm:prSet>
      <dgm:spPr/>
    </dgm:pt>
    <dgm:pt modelId="{E780917E-975D-48B2-8FE5-9B1B77AB7630}" type="pres">
      <dgm:prSet presAssocID="{503EA781-C914-4E27-AC08-E5D59280E47F}" presName="spNode" presStyleCnt="0"/>
      <dgm:spPr/>
    </dgm:pt>
    <dgm:pt modelId="{9F2AACDD-C904-463A-A58B-7A9F1A8259F0}" type="pres">
      <dgm:prSet presAssocID="{CBC130C6-0687-46D0-B622-4F11A1CB1572}" presName="sibTrans" presStyleLbl="sibTrans1D1" presStyleIdx="3" presStyleCnt="5"/>
      <dgm:spPr/>
    </dgm:pt>
    <dgm:pt modelId="{A9EE39A6-37DF-4CA8-9A5A-0E0A8DBB25EC}" type="pres">
      <dgm:prSet presAssocID="{1DBEABC5-E7E9-41A9-BB4E-67F0DA4C0F07}" presName="node" presStyleLbl="node1" presStyleIdx="4" presStyleCnt="5">
        <dgm:presLayoutVars>
          <dgm:bulletEnabled val="1"/>
        </dgm:presLayoutVars>
      </dgm:prSet>
      <dgm:spPr/>
    </dgm:pt>
    <dgm:pt modelId="{14F5DEB3-B357-4C0B-A427-C030256CEB09}" type="pres">
      <dgm:prSet presAssocID="{1DBEABC5-E7E9-41A9-BB4E-67F0DA4C0F07}" presName="spNode" presStyleCnt="0"/>
      <dgm:spPr/>
    </dgm:pt>
    <dgm:pt modelId="{B765AFDB-7325-45FB-A55F-257467F55B3E}" type="pres">
      <dgm:prSet presAssocID="{14246900-31B8-45F8-82DC-837BD3D56CA5}" presName="sibTrans" presStyleLbl="sibTrans1D1" presStyleIdx="4" presStyleCnt="5"/>
      <dgm:spPr/>
    </dgm:pt>
  </dgm:ptLst>
  <dgm:cxnLst>
    <dgm:cxn modelId="{CA2E1813-A366-4286-A9BF-D10BBD6B4B0C}" type="presOf" srcId="{19FD1169-F925-4639-B4B1-784C71BB5642}" destId="{D9D06727-292B-4900-AA77-E40F62C78DAE}" srcOrd="0" destOrd="0" presId="urn:microsoft.com/office/officeart/2005/8/layout/cycle6"/>
    <dgm:cxn modelId="{C797DB1D-7CC4-406F-B8E3-2FC8E9C5831B}" type="presOf" srcId="{01DDA0BB-A9DA-4280-B311-A605E53391C5}" destId="{68177C8E-783A-481A-8127-71215C50BDE5}" srcOrd="0" destOrd="0" presId="urn:microsoft.com/office/officeart/2005/8/layout/cycle6"/>
    <dgm:cxn modelId="{9C86FD2D-F2BD-4F1F-8CF3-24E5564ED7B0}" type="presOf" srcId="{AC1E6C25-7610-4AD2-A538-503B0BDD2C51}" destId="{02327BEC-412C-4350-8BCB-AE1E1FB0A498}" srcOrd="0" destOrd="0" presId="urn:microsoft.com/office/officeart/2005/8/layout/cycle6"/>
    <dgm:cxn modelId="{027F1B3A-787D-461D-934D-C7F98B18E906}" srcId="{01DDA0BB-A9DA-4280-B311-A605E53391C5}" destId="{1DBEABC5-E7E9-41A9-BB4E-67F0DA4C0F07}" srcOrd="4" destOrd="0" parTransId="{DEE49901-FDEE-4F13-9104-8A44441CE724}" sibTransId="{14246900-31B8-45F8-82DC-837BD3D56CA5}"/>
    <dgm:cxn modelId="{22B35762-D783-48E5-8141-1A5070ADB2A7}" srcId="{01DDA0BB-A9DA-4280-B311-A605E53391C5}" destId="{19FD1169-F925-4639-B4B1-784C71BB5642}" srcOrd="2" destOrd="0" parTransId="{D0FE3C9D-A937-441A-B33A-FE28447947DE}" sibTransId="{254DAA67-E814-4F8F-BC04-3C7FB9B19BBE}"/>
    <dgm:cxn modelId="{0A934065-4DEB-47AB-9047-D9EB0235DCFC}" type="presOf" srcId="{6368C760-7DF5-43BB-A983-BBC1A1E936B9}" destId="{810E0918-2FF6-41D4-BB31-29CF5AD94EAA}" srcOrd="0" destOrd="0" presId="urn:microsoft.com/office/officeart/2005/8/layout/cycle6"/>
    <dgm:cxn modelId="{4546B848-39AF-493F-B2A2-57C3572F9AB2}" srcId="{01DDA0BB-A9DA-4280-B311-A605E53391C5}" destId="{18ADD791-312C-46F6-A7CD-1260BC9C62F2}" srcOrd="1" destOrd="0" parTransId="{8781549A-56DA-4F1F-A89A-9EF0E3A64B00}" sibTransId="{6368C760-7DF5-43BB-A983-BBC1A1E936B9}"/>
    <dgm:cxn modelId="{89EB8F71-4F69-4BEF-AD36-BFA11C68A284}" srcId="{01DDA0BB-A9DA-4280-B311-A605E53391C5}" destId="{503EA781-C914-4E27-AC08-E5D59280E47F}" srcOrd="3" destOrd="0" parTransId="{AFDEF43C-1C3E-45B9-A24F-776F55948F96}" sibTransId="{CBC130C6-0687-46D0-B622-4F11A1CB1572}"/>
    <dgm:cxn modelId="{5AEA8C8B-0C7F-4C82-9ABF-4C5AF1C1C1AB}" type="presOf" srcId="{254DAA67-E814-4F8F-BC04-3C7FB9B19BBE}" destId="{596C1327-E1BE-4CBA-B6C8-75665F117102}" srcOrd="0" destOrd="0" presId="urn:microsoft.com/office/officeart/2005/8/layout/cycle6"/>
    <dgm:cxn modelId="{DB297698-018B-4AA1-9539-91F525F46F53}" type="presOf" srcId="{18ADD791-312C-46F6-A7CD-1260BC9C62F2}" destId="{9BB6C283-603B-4D62-BDD6-E37C2B85734A}" srcOrd="0" destOrd="0" presId="urn:microsoft.com/office/officeart/2005/8/layout/cycle6"/>
    <dgm:cxn modelId="{6350DCB1-1A9B-4C17-8E87-F5C3F69A8CC4}" type="presOf" srcId="{CBC130C6-0687-46D0-B622-4F11A1CB1572}" destId="{9F2AACDD-C904-463A-A58B-7A9F1A8259F0}" srcOrd="0" destOrd="0" presId="urn:microsoft.com/office/officeart/2005/8/layout/cycle6"/>
    <dgm:cxn modelId="{7C40DFB4-4500-4DCE-9381-C1E1E4E556FF}" type="presOf" srcId="{503EA781-C914-4E27-AC08-E5D59280E47F}" destId="{8324F085-F02F-4731-8CF9-54DF417AF38E}" srcOrd="0" destOrd="0" presId="urn:microsoft.com/office/officeart/2005/8/layout/cycle6"/>
    <dgm:cxn modelId="{3F73B7D6-53FC-43CE-AFB3-8FC5C69C315E}" type="presOf" srcId="{E4E055F8-9575-44F1-A8BF-95378A278586}" destId="{5630A79D-07CC-4B18-BA58-D5305850CCFF}" srcOrd="0" destOrd="0" presId="urn:microsoft.com/office/officeart/2005/8/layout/cycle6"/>
    <dgm:cxn modelId="{E1ADE0EA-3EB0-49B6-986F-062C9874A512}" type="presOf" srcId="{14246900-31B8-45F8-82DC-837BD3D56CA5}" destId="{B765AFDB-7325-45FB-A55F-257467F55B3E}" srcOrd="0" destOrd="0" presId="urn:microsoft.com/office/officeart/2005/8/layout/cycle6"/>
    <dgm:cxn modelId="{4BA631EB-4364-4A78-BDA0-23FC101B6D09}" srcId="{01DDA0BB-A9DA-4280-B311-A605E53391C5}" destId="{AC1E6C25-7610-4AD2-A538-503B0BDD2C51}" srcOrd="0" destOrd="0" parTransId="{D12AA981-BB6E-4112-A303-48777A5713E6}" sibTransId="{E4E055F8-9575-44F1-A8BF-95378A278586}"/>
    <dgm:cxn modelId="{3E0777FB-742C-45B6-A926-7F0C0219B784}" type="presOf" srcId="{1DBEABC5-E7E9-41A9-BB4E-67F0DA4C0F07}" destId="{A9EE39A6-37DF-4CA8-9A5A-0E0A8DBB25EC}" srcOrd="0" destOrd="0" presId="urn:microsoft.com/office/officeart/2005/8/layout/cycle6"/>
    <dgm:cxn modelId="{F209EDE1-0DF1-416A-B19C-88D3FEDDED59}" type="presParOf" srcId="{68177C8E-783A-481A-8127-71215C50BDE5}" destId="{02327BEC-412C-4350-8BCB-AE1E1FB0A498}" srcOrd="0" destOrd="0" presId="urn:microsoft.com/office/officeart/2005/8/layout/cycle6"/>
    <dgm:cxn modelId="{662FAAAA-4AF4-44AA-82AE-31B108130E90}" type="presParOf" srcId="{68177C8E-783A-481A-8127-71215C50BDE5}" destId="{C52D9323-6753-4675-976B-1C047882FD34}" srcOrd="1" destOrd="0" presId="urn:microsoft.com/office/officeart/2005/8/layout/cycle6"/>
    <dgm:cxn modelId="{DC27A6A7-A88C-4E57-A309-8B79963CA975}" type="presParOf" srcId="{68177C8E-783A-481A-8127-71215C50BDE5}" destId="{5630A79D-07CC-4B18-BA58-D5305850CCFF}" srcOrd="2" destOrd="0" presId="urn:microsoft.com/office/officeart/2005/8/layout/cycle6"/>
    <dgm:cxn modelId="{03F6C4F2-ECB3-4963-8C6A-ACE2BA3BBF56}" type="presParOf" srcId="{68177C8E-783A-481A-8127-71215C50BDE5}" destId="{9BB6C283-603B-4D62-BDD6-E37C2B85734A}" srcOrd="3" destOrd="0" presId="urn:microsoft.com/office/officeart/2005/8/layout/cycle6"/>
    <dgm:cxn modelId="{BD941A66-136C-4C7E-9723-150CD4E375E9}" type="presParOf" srcId="{68177C8E-783A-481A-8127-71215C50BDE5}" destId="{963E8012-D915-4BC6-8177-76F4FE4AD200}" srcOrd="4" destOrd="0" presId="urn:microsoft.com/office/officeart/2005/8/layout/cycle6"/>
    <dgm:cxn modelId="{F609937F-799B-40AB-94FF-E453E3837752}" type="presParOf" srcId="{68177C8E-783A-481A-8127-71215C50BDE5}" destId="{810E0918-2FF6-41D4-BB31-29CF5AD94EAA}" srcOrd="5" destOrd="0" presId="urn:microsoft.com/office/officeart/2005/8/layout/cycle6"/>
    <dgm:cxn modelId="{4738B789-1A37-4AF4-AFF3-2E92288D4CF7}" type="presParOf" srcId="{68177C8E-783A-481A-8127-71215C50BDE5}" destId="{D9D06727-292B-4900-AA77-E40F62C78DAE}" srcOrd="6" destOrd="0" presId="urn:microsoft.com/office/officeart/2005/8/layout/cycle6"/>
    <dgm:cxn modelId="{1ECAA083-C6FD-4DDA-8FCD-D71963187C7C}" type="presParOf" srcId="{68177C8E-783A-481A-8127-71215C50BDE5}" destId="{16E6F23E-8B74-4414-A855-4DB433E96371}" srcOrd="7" destOrd="0" presId="urn:microsoft.com/office/officeart/2005/8/layout/cycle6"/>
    <dgm:cxn modelId="{4AE56F0E-5D25-473D-80B2-7B855CD3CB09}" type="presParOf" srcId="{68177C8E-783A-481A-8127-71215C50BDE5}" destId="{596C1327-E1BE-4CBA-B6C8-75665F117102}" srcOrd="8" destOrd="0" presId="urn:microsoft.com/office/officeart/2005/8/layout/cycle6"/>
    <dgm:cxn modelId="{B3AD8E2A-ED4B-4C4E-AEE8-8FFA913C5C57}" type="presParOf" srcId="{68177C8E-783A-481A-8127-71215C50BDE5}" destId="{8324F085-F02F-4731-8CF9-54DF417AF38E}" srcOrd="9" destOrd="0" presId="urn:microsoft.com/office/officeart/2005/8/layout/cycle6"/>
    <dgm:cxn modelId="{4FBA56AF-9D25-49E6-8A71-5AE4153B090F}" type="presParOf" srcId="{68177C8E-783A-481A-8127-71215C50BDE5}" destId="{E780917E-975D-48B2-8FE5-9B1B77AB7630}" srcOrd="10" destOrd="0" presId="urn:microsoft.com/office/officeart/2005/8/layout/cycle6"/>
    <dgm:cxn modelId="{FAAACB60-4EE2-4509-B549-966D64F5CB83}" type="presParOf" srcId="{68177C8E-783A-481A-8127-71215C50BDE5}" destId="{9F2AACDD-C904-463A-A58B-7A9F1A8259F0}" srcOrd="11" destOrd="0" presId="urn:microsoft.com/office/officeart/2005/8/layout/cycle6"/>
    <dgm:cxn modelId="{15C53598-CECD-4AE6-BC65-5A80A9084661}" type="presParOf" srcId="{68177C8E-783A-481A-8127-71215C50BDE5}" destId="{A9EE39A6-37DF-4CA8-9A5A-0E0A8DBB25EC}" srcOrd="12" destOrd="0" presId="urn:microsoft.com/office/officeart/2005/8/layout/cycle6"/>
    <dgm:cxn modelId="{BDD91722-4ACE-4409-B90A-C8EB271420FC}" type="presParOf" srcId="{68177C8E-783A-481A-8127-71215C50BDE5}" destId="{14F5DEB3-B357-4C0B-A427-C030256CEB09}" srcOrd="13" destOrd="0" presId="urn:microsoft.com/office/officeart/2005/8/layout/cycle6"/>
    <dgm:cxn modelId="{14699874-F9C6-489D-86D3-3950B4E6596C}" type="presParOf" srcId="{68177C8E-783A-481A-8127-71215C50BDE5}" destId="{B765AFDB-7325-45FB-A55F-257467F55B3E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27BEC-412C-4350-8BCB-AE1E1FB0A498}">
      <dsp:nvSpPr>
        <dsp:cNvPr id="0" name=""/>
        <dsp:cNvSpPr/>
      </dsp:nvSpPr>
      <dsp:spPr>
        <a:xfrm>
          <a:off x="1137154" y="292"/>
          <a:ext cx="855923" cy="556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Study Guide</a:t>
          </a: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(Beachboard)</a:t>
          </a:r>
        </a:p>
      </dsp:txBody>
      <dsp:txXfrm>
        <a:off x="1164313" y="27451"/>
        <a:ext cx="801605" cy="502032"/>
      </dsp:txXfrm>
    </dsp:sp>
    <dsp:sp modelId="{5630A79D-07CC-4B18-BA58-D5305850CCFF}">
      <dsp:nvSpPr>
        <dsp:cNvPr id="0" name=""/>
        <dsp:cNvSpPr/>
      </dsp:nvSpPr>
      <dsp:spPr>
        <a:xfrm>
          <a:off x="454419" y="278467"/>
          <a:ext cx="2221394" cy="2221394"/>
        </a:xfrm>
        <a:custGeom>
          <a:avLst/>
          <a:gdLst/>
          <a:ahLst/>
          <a:cxnLst/>
          <a:rect l="0" t="0" r="0" b="0"/>
          <a:pathLst>
            <a:path>
              <a:moveTo>
                <a:pt x="1544528" y="88230"/>
              </a:moveTo>
              <a:arcTo wR="1110697" hR="1110697" stAng="17579485" swAng="19596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B6C283-603B-4D62-BDD6-E37C2B85734A}">
      <dsp:nvSpPr>
        <dsp:cNvPr id="0" name=""/>
        <dsp:cNvSpPr/>
      </dsp:nvSpPr>
      <dsp:spPr>
        <a:xfrm>
          <a:off x="2193490" y="767765"/>
          <a:ext cx="855923" cy="556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Mini-Lecture</a:t>
          </a: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(Beachboard)</a:t>
          </a:r>
        </a:p>
      </dsp:txBody>
      <dsp:txXfrm>
        <a:off x="2220649" y="794924"/>
        <a:ext cx="801605" cy="502032"/>
      </dsp:txXfrm>
    </dsp:sp>
    <dsp:sp modelId="{810E0918-2FF6-41D4-BB31-29CF5AD94EAA}">
      <dsp:nvSpPr>
        <dsp:cNvPr id="0" name=""/>
        <dsp:cNvSpPr/>
      </dsp:nvSpPr>
      <dsp:spPr>
        <a:xfrm>
          <a:off x="454419" y="278467"/>
          <a:ext cx="2221394" cy="2221394"/>
        </a:xfrm>
        <a:custGeom>
          <a:avLst/>
          <a:gdLst/>
          <a:ahLst/>
          <a:cxnLst/>
          <a:rect l="0" t="0" r="0" b="0"/>
          <a:pathLst>
            <a:path>
              <a:moveTo>
                <a:pt x="2219881" y="1052743"/>
              </a:moveTo>
              <a:arcTo wR="1110697" hR="1110697" stAng="21420544" swAng="21948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06727-292B-4900-AA77-E40F62C78DAE}">
      <dsp:nvSpPr>
        <dsp:cNvPr id="0" name=""/>
        <dsp:cNvSpPr/>
      </dsp:nvSpPr>
      <dsp:spPr>
        <a:xfrm>
          <a:off x="1790006" y="2009562"/>
          <a:ext cx="855923" cy="556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Read Chapter and view multimedia</a:t>
          </a:r>
        </a:p>
      </dsp:txBody>
      <dsp:txXfrm>
        <a:off x="1817165" y="2036721"/>
        <a:ext cx="801605" cy="502032"/>
      </dsp:txXfrm>
    </dsp:sp>
    <dsp:sp modelId="{596C1327-E1BE-4CBA-B6C8-75665F117102}">
      <dsp:nvSpPr>
        <dsp:cNvPr id="0" name=""/>
        <dsp:cNvSpPr/>
      </dsp:nvSpPr>
      <dsp:spPr>
        <a:xfrm>
          <a:off x="454419" y="278467"/>
          <a:ext cx="2221394" cy="2221394"/>
        </a:xfrm>
        <a:custGeom>
          <a:avLst/>
          <a:gdLst/>
          <a:ahLst/>
          <a:cxnLst/>
          <a:rect l="0" t="0" r="0" b="0"/>
          <a:pathLst>
            <a:path>
              <a:moveTo>
                <a:pt x="1331180" y="2199290"/>
              </a:moveTo>
              <a:arcTo wR="1110697" hR="1110697" stAng="4713013" swAng="137397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4F085-F02F-4731-8CF9-54DF417AF38E}">
      <dsp:nvSpPr>
        <dsp:cNvPr id="0" name=""/>
        <dsp:cNvSpPr/>
      </dsp:nvSpPr>
      <dsp:spPr>
        <a:xfrm>
          <a:off x="484303" y="2009562"/>
          <a:ext cx="855923" cy="556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Assignments </a:t>
          </a: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5-15 pts</a:t>
          </a: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(Beachboard Or Mastering Geography)</a:t>
          </a:r>
        </a:p>
      </dsp:txBody>
      <dsp:txXfrm>
        <a:off x="511462" y="2036721"/>
        <a:ext cx="801605" cy="502032"/>
      </dsp:txXfrm>
    </dsp:sp>
    <dsp:sp modelId="{9F2AACDD-C904-463A-A58B-7A9F1A8259F0}">
      <dsp:nvSpPr>
        <dsp:cNvPr id="0" name=""/>
        <dsp:cNvSpPr/>
      </dsp:nvSpPr>
      <dsp:spPr>
        <a:xfrm>
          <a:off x="454419" y="278467"/>
          <a:ext cx="2221394" cy="2221394"/>
        </a:xfrm>
        <a:custGeom>
          <a:avLst/>
          <a:gdLst/>
          <a:ahLst/>
          <a:cxnLst/>
          <a:rect l="0" t="0" r="0" b="0"/>
          <a:pathLst>
            <a:path>
              <a:moveTo>
                <a:pt x="185467" y="1725188"/>
              </a:moveTo>
              <a:arcTo wR="1110697" hR="1110697" stAng="8784593" swAng="219486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E39A6-37DF-4CA8-9A5A-0E0A8DBB25EC}">
      <dsp:nvSpPr>
        <dsp:cNvPr id="0" name=""/>
        <dsp:cNvSpPr/>
      </dsp:nvSpPr>
      <dsp:spPr>
        <a:xfrm>
          <a:off x="80819" y="767765"/>
          <a:ext cx="855923" cy="556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Take quiz  10 pts</a:t>
          </a:r>
        </a:p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(Mastering Geogaphy)</a:t>
          </a:r>
        </a:p>
      </dsp:txBody>
      <dsp:txXfrm>
        <a:off x="107978" y="794924"/>
        <a:ext cx="801605" cy="502032"/>
      </dsp:txXfrm>
    </dsp:sp>
    <dsp:sp modelId="{B765AFDB-7325-45FB-A55F-257467F55B3E}">
      <dsp:nvSpPr>
        <dsp:cNvPr id="0" name=""/>
        <dsp:cNvSpPr/>
      </dsp:nvSpPr>
      <dsp:spPr>
        <a:xfrm>
          <a:off x="454419" y="278467"/>
          <a:ext cx="2221394" cy="2221394"/>
        </a:xfrm>
        <a:custGeom>
          <a:avLst/>
          <a:gdLst/>
          <a:ahLst/>
          <a:cxnLst/>
          <a:rect l="0" t="0" r="0" b="0"/>
          <a:pathLst>
            <a:path>
              <a:moveTo>
                <a:pt x="193671" y="484029"/>
              </a:moveTo>
              <a:arcTo wR="1110697" hR="1110697" stAng="12860850" swAng="19596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F9AE510-8697-4DC3-9501-49E9E304849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3DE4751-1E6A-4989-9329-81064F6D4B5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0E89F395-AE1C-43A2-9F97-2B679AC39CF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62C33B3D-F985-4FED-BA3B-0B0C306CEEA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2109E3D-A112-436B-BB94-FB3AFC9B9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31T17:50:15.850"/>
    </inkml:context>
    <inkml:brush xml:id="br0">
      <inkml:brushProperty name="width" value="0.03333" units="cm"/>
      <inkml:brushProperty name="height" value="0.03333" units="cm"/>
      <inkml:brushProperty name="color" value="#E71224"/>
      <inkml:brushProperty name="ignorePressure" value="1"/>
    </inkml:brush>
  </inkml:definitions>
  <inkml:trace contextRef="#ctx0" brushRef="#br0">6251 3522,'0'0,"0"0,0 0,0 0,0 0,0 0,0 0,0 0,0 0,-2 0,-3 0,-5 0,-5 0,-4 0,-6 2,-5 1,-6 2,-5 0,-4-1,-2 1,-3 1,0-3,1 2,-2-1,0 0,0 1,0-1,-2-1,-1 0,-1 1,-2 0,0-1,-2-2,0 1,0-2,1 1,-1 1,-2 1,0 0,-1-2,-5 1,-1-2,2 1,1-1,-2 0,-1 0,0 0,4 0,1 0,4 0,1-2,-1-1,1 0,1 1,0 0,3-1,-1 0,0 0,1 1,-1 0,1 2,1-1,1 1,4 0,3 0,0 3,3-1,3 1,3-1,3 0,-1 1,1 1,1 1,2 2,2 2,-3 2,1 2,-1 3,1 1,2 1,2 2,5-1,0 0,1 0,4 0,0 0,2 1,4 0,0 5,3 0,0 0,1 0,2 0,1 1,4-2,3 2,4 2,2 2,4 0,3-1,2-2,3-1,3 0,1 0,3-1,4 2,4-2,2 0,0-3,2-2,5-1,3-2,2-1,5-1,-1-2,-1-2,1-1,2-2,1-2,0 0,1 1,-2-2,1-1,3-1,2 1,1 0,-3-1,1-2,2 1,1-2,-1 0,-2 1,-2-2,0 1,5-2,2-1,-2 0,-2 1,2-2,0 0,0 1,-3-1,0-1,-4 2,0 0,-2 0,1-1,-1-1,-2-1,3 0,4-1,1-3,3-3,-2-2,-1-2,0-2,1-4,-1 0,0-2,0 0,-2-1,-2-2,-1 0,-5 0,-6-2,-6 1,-5 0,-5 1,-4 3,-5 2,-5 3,-2 2,-4 0,-4 0,-3 3,-1 0,-2 0,-1-3,-1-3,-2 0,-1-6,-3 2,-4-2,-3-1,-3 0,-2 1,-1 3,0 1,-3 2,-3 1,-4 1,-2 3,-3 1,-3 0,-3 3,0-1,-4 2,1 2,1 2,4 2,0 2,-2 1,7 1</inkml:trace>
  <inkml:trace contextRef="#ctx0" brushRef="#br0" timeOffset="26902.5941">13732 639,'0'0,"0"0,0 0,0 0,0 0,0 0,0 0,0 0,0 0,0-2,-2-2,-2-6,-6-1,-3-1,-8 1,-8-2,-9 4,-7 0,-12 5,-11 1,-11 1,-7 5,-5 0,-10 4,-2 4,3 1,2 1,-2 1,5 0,6-1,5-2,3-1,5-2,7-2,4-1,5 0,-2-2,0-1,3 1,1 1,1-1,2 0,0 2,0 0,2 0,1 2,1 1,2-1,4 1,0 1,0 2,1 0,-1 1,2 2,-4 4,-1 0,-2 4,0 4,-1 1,4-1,5-1,1 1,3-1,3 2,1 1,2 0,2-1,2 2,4 0,1 1,1 3,2-2,-1 2,3 2,0-2,5-4,2 2,0-1,3 0,3-2,3-1,5 2,2 1,2-2,2 1,4 0,3-1,5-1,1 0,3-2,2 0,4 0,2 0,7 0,3 0,4 0,6 0,-1-3,0-4,4 0,-2-3,-1-3,4-2,2 1,-1-2,-1 0,-1 0,-3-3,6 2,0 0,-1 1,2-1,3-1,-2 0,1-2,2 0,-2-1,-2 1,3-2,2-1,-1-1,4 0,-1-3,4-1,4-2,-2 0,1-2,1 1,-2 0,0-3,3-1,0 2,1-4,-1 0,-4 1,-1-2,-1 0,-3-1,-1-2,0-2,-3-1,-2-1,-3 0,-2 1,-1-1,-2 1,-4 0,-5 0,-3-2,-3 0,-6-5,-2-1,-5 0,-5-1,-3 1,-5 3,-2 1,0 1,-4-2,2-1,-2-6,1-2,-2 1,-3-1,-2-3,-3-2,-4-4,-2 0,-6-3,-3-4,-2 1,-5 0,-3 1,-3 3,-3 2,-2 2,-1 2,-7 2,-1 4,-2 0,-3 2,-3 4,1 1,-3 2,-4 2,0 2,-4 4,-2 0,3 4,-4 4,-2 2,4 3,0 1,0 1,-3 5,10 1</inkml:trace>
  <inkml:trace contextRef="#ctx0" brushRef="#br0" timeOffset="28301.9455">12316 150,'0'0,"0"0,0 0,0 0,0 0,0 0,0 0,0 0,0 0,-2-2,-2-2,-5-5,-3 0,-8-3,-8 0,-9-1,-7 2,-12 1,-10 2,-9 2,-7 3,-6 1,-4 1,-1 1,2 0,-1 3,2 0,1 3,3 1,7 0,3 1,4 0,8-1,7 1,7 2,8-1,7 0,7 0,4-1,5 1,2 0,2 1,3 1,0 3,2 1,1 2,2 3,0 2,1 1,2 2,3 1,3 1,2 6,3 3,5 2,6 2,4 2,8 0,3-3,1-4,7-4,6-2,6-3,6-3,7-3,7-3,8-5,5-1,3-4,3-5,7-4,2-5,4-2,-3-5,-4-4,-7-3,-9-4,-6-5,-6-3,-7-3,-9 0,-11 3,-7 0,-6 2,-7 2,-8 1,-3 1,-6 1,-3 1,-3 0,-5-3,-6-5,-5-3,-9 0,-11-2,-9 0,-13 3,-10 5,-19 6,-23 10,-25 12,-20 12,17 5</inkml:trace>
  <inkml:trace contextRef="#ctx0" brushRef="#br0" timeOffset="40463.1068">14059 4475,'0'0,"0"0,0 0,0 0,-3 0,-1 0,-6-2,-7-1,-9 0,-9-1,-7-1,-7 2,-9 0,-13 1,-10 1,-6 1,-7 0,-4 0,-3 0,0 0,-1 0,0 3,3 0,1-1,-1 0,1 0,-5 1,-8 3,-1-1,5 2,2-1,6 2,3 0,-3 2,1 1,8 1,7-2,7 0,3 0,2 1,1-2,6 0,-1 0,-1 1,2 1,-1 1,2 0,6 0,3 1,3 0,3 0,4-1,3 1,3-1,5-1,6-2,5 1,5-2,2 1,2 0,1 0,2 0,4-3,4 3,5 6,4 6,5 7,7 7,7 1,4 2,5-2,7-2,1-6,6-3,0-1,0-2,-1-4,-1-3,-1 0,-1-2,0-1,5 2,1-1,1-1,2-1,0 1,0 0,3 0,0-2,0 0,3 0,-1-1,2 3,5-1,5-1,5-2,3-3,3-2,3-3,2-1,4-2,-1-3,3-1,-1-3,1-1,3-1,3-1,-2 0,4 0,0 0,-2-2,-4-1,2-1,-1-2,1-3,-4-2,-7 0,-8-3,-5-2,-10 3,-9 1,-9 4,-11 1,-6 4,-8 1,-3 2,-5 1,-2 0,-1 0,-1 0,-3-2,-1-1,-3-3,-2-3,-7-6,-9-6,-11-5,-13-3,-17-4,-15 0,-9 0,-13 1,-10-1,-15 3,-29 6,-1 6,26 9</inkml:trace>
  <inkml:trace contextRef="#ctx0" brushRef="#br0" timeOffset="3749.0446">6200 464,'0'0,"0"0,0 0,0 0,0 0,0 0,0 0,0 0,0 0,0 0,0 0,-1 0,-7 0,-7 0,-7 2,-11 1,-9 2,-9 2,-5 2,-3 4,-1 2,-2 2,-2 1,2 2,2-2,4 0,2-2,0-1,1-1,0-4,2 0,0-3,0 1,0-2,0-2,-3-1,2 0,-1 0,2 0,0-1,-2-1,0 2,-2 0,-2 0,0 1,-1 1,1 0,-1 0,2 0,1-2,1 1,0 0,1-1,-1-1,2 0,1 1,0 0,1-1,2 0,0 0,3-2,3 1,3-1,0 0,1 0,2-1,3 1,-1 0,1 0,-3 3,-4 0,1-1,3 0,3 2,3 0,2 1,2 0,1 0,-2 2,-2 3,-3 1,-1 1,0 3,1 4,-1 1,2 3,1 1,1 4,2 1,3-4,4 3,3-1,4 2,2 0,4 0,2-1,2 0,3 1,-1 1,4 5,0 2,4-1,4 3,2 0,2-2,3-1,3-2,3 0,0-3,1-1,1-2,2-2,1 0,1-3,2-1,2 0,1 1,-1-2,1 0,0 0,4 0,1 0,0-2,-1 1,1-2,1-1,0-1,-1-2,2-1,3 0,-1-1,1-1,1-2,2 0,0 0,4-2,1 0,0 0,2-1,-1-2,0 1,0 0,0-1,0 0,-1 0,2 0,-1-2,6-1,3 0,0-1,-1 0,0 0,3 0,4-2,0-1,-2 0,4-2,3 1,-2-1,2-1,0 1,-6 0,2 0,2-1,0-1,0 0,-2-1,2-1,1-1,-3-1,-4-1,-1-2,-4-2,-5 1,-4-2,-5-1,-4 0,0-3,-4 2,-1-2,-2-1,-2 2,-2-1,-5 1,-3 0,-3-1,-4-1,-4 1,-4 0,-2-1,-2-1,-2-1,0 0,-3 0,0-2,-2-3,-2-4,-1-5,-2-2,-2-1,-5-1,0-1,-4 1,-2 1,-2-1,-2-2,-1 1,-4-2,-3 3,-1 2,-1-1,-4 2,-3 0,-1 1,-3 0,-2 1,-2 1,1 3,-1 2,-2 5,0 4,0 1,0 4,2 1,1 4,1 1,-4 4,9 1</inkml:trace>
  <inkml:trace contextRef="#ctx0" brushRef="#br0" timeOffset="8580.5872">4345 126,'0'0,"0"0,0 0,0 0,0 0,0 0,0 0,-2-3,-5-2,-8 0,-7-3,-7 0,-4-2,-4 1,1 0,-3 0,-2 2,-6 0,-2 0,-3 1,0 4,-2 2,-5 3,0 2,-6 1,0 2,5 2,3-1,4 0,2 2,3-1,3-1,6 1,5-3,5 0,5 0,3 0,3 0,3 3,3 1,1 0,2 3,2 4,2 0,3 2,0 1,2 0,0 0,3 1,0 4,2-2,5 3,4 0,5 0,2 0,6-1,0 0,4-3,2 0,2-3,2 0,1-2,1 0,3-3,0-3,2-2,0-2,4-3,2-2,4-2,4-3,7-3,6-3,2-4,1-5,-1-4,-3-1,-6-3,-3-1,-7 0,-6 3,-6 0,-3-1,-6 1,-3 0,-5 0,-2 4,-5-1,-4 2,-4 0,-4 0,-2 2,-3-1,-3-3,-6-1,-5-4,-8-1,-6 1,-6 0,-12 3,-12 3,-9 4,-9 6,-6 5,-12 8,12 4</inkml:trace>
  <inkml:trace contextRef="#ctx0" brushRef="#br0" timeOffset="59514.965">1701 88,'0'0,"0"0,0 0,0 0,0 0,0 0,0 0,0 0,0 0,-5 0,-2-2,-6-1,-3-2,-5 0,-5 1,-1-2,-4 2,-2-1,-4 3,-7 1,-4-1,-4 4,-3 1,0 2,-1 0,-4 2,-4 1,-1 2,3 1,6 1,-1 3,-2 2,4 4,0 2,1 3,3 2,2 3,3-1,2 0,1 3,3 0,2 3,2 6,3 3,5-1,4-1,4-1,1 0,2 0,2 0,0 3,2 2,2 2,2-1,2 9,-1 2,3 2,-2-2,2 1,1 1,3 4,2 0,2 0,0 1,4 3,2 1,2 1,1-5,0-3,3-3,3 1,0 2,3 0,0 0,0-4,0-6,0-1,0-4,5 3,3-2,0 0,3-4,0-2,0-4,0-6,1-3,4 0,5-1,3-4,0-4,1-3,1-2,3-5,2-1,0-3,2-4,1-4,6-2,4-6,3-4,0-2,0-7,-4-6,-4-3,-2-6,-2-5,-2-4,-1-3,-4-3,-4-4,-5-2,-5 1,-7 2,-5 0,-3-3,-2-3,-3 0,-1-1,-1-4,-3-3,-3-1,-2 2,-3 1,-1-3,-1-1,-1 5,-2 0,-2 2,-4 2,0 0,-3 1,0 4,-4 1,0 4,0 1,-1 0,0 0,-3-3,-1 0,0 3,2 3,0 4,0 3,0 6,2 5,2 0,0 5,2 1,0-1,1 1,-1 1,1 1,2 2,1 0,-1 3,2 4,2 4,2 3,2 3,1 3,0 0,2 0,-1 1</inkml:trace>
  <inkml:trace contextRef="#ctx0" brushRef="#br0" timeOffset="61917.1982">8782 50,'0'0,"0"0,0 0,0 0,0 0,0 0,0 0,0 0,0 0,0 0,0 0,0 0,0 0,0 0,0 0,0 0,0 0,-2 0,-5-2,-5-1,-6 0,-3-1,-3-1,-1 2,-3 0,-1 1,-2 1,0 1,-3-2,-2-1,0 1,1 0,-1 0,2 1,2 1,0 0,2-3,1 1,0-1,-3 2,-1-1,-2 3,-3 1,-4 1,-2 1,-1 3,1 2,-2 1,2 1,-1 2,1 2,2 1,1 2,1 2,2 2,1 1,-3 6,2 2,1 0,-2 3,-1 0,3-1,-2 2,0 4,0-1,0 4,1 1,2 0,2 1,1-1,2-1,2 3,1 2,2 1,1-3,2 0,5-2,1 6,3 2,0 1,2 0,0 1,3 1,1 6,4 2,1 1,3 4,2 5,3 1,3 4,3 2,2-2,3-2,2 0,2 0,5-3,4-3,1-1,2-3,5-3,1-2,4-3,2-2,3-5,2-1,1-3,1-3,0-3,1-1,1-4,5-2,2-4,0-4,3-4,3-3,-1-6,3-2,1-3,1-2,5-5,0-1,3-5,0-1,3-5,-5-5,-2-2,-5-6,-3-3,-1-2,-4-3,-4-4,-3-4,-1-5,-5-2,-3-2,-5 0,-4-3,-3-3,0-2,-3-3,-3-1,-5 2,-3-3,-3 0,-5 1,-4 2,-3-2,-2-3,-2 0,-2-4,-4-3,-2 1,-5-2,-2 1,-2-2,-1-1,-2 1,-1 0,-2 2,0 2,0 4,-1 2,-2 3,1-1,-4 1,3 2,0 4,-1 1,0 4,-1 4,-1-2,0 2,1 4,-2 1,0 2,0 3,-1 2,2 3,0 3,2 3,2 5,-3 2,4 6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17-09-03T22:42:14.7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act:action type="add" startTime="75746">
    <iact:property name="dataType"/>
    <iact:actionData xml:id="d0">
      <inkml:trace xmlns:inkml="http://www.w3.org/2003/InkML" xml:id="stk0" contextRef="#ctx0" brushRef="#br0">9227 13118 0,'-17'0'167,"0"17"-143,0 17-15,0-34-1,0 34-1,17-16 2,-35 33-1,18-17 18,0 18-20,0-35 3,-17 34-2,34-34 176,0 1-14</inkml:trace>
    </iact:actionData>
  </iact:action>
  <iact:action type="add" startTime="83210">
    <iact:property name="dataType"/>
    <iact:actionData xml:id="d1">
      <inkml:trace xmlns:inkml="http://www.w3.org/2003/InkML" xml:id="stk1" contextRef="#ctx0" brushRef="#br0">18746 13152 0,'0'17'224,"0"17"-216,0-16 1,0-1-2,0 17 8,0-17 2,0 17-10,0-16 10,0-1-9,0 0 0,0 0 0,0 0 8,0 0 0,0 0 9,0 18 14,0 16-22,0-34 6,0 1-6,0 16-10,0-17 0,0 17 2,0 1 73,0 16-67,0-34-9,0 0 243</inkml:trace>
    </iact:actionData>
  </iact:action>
  <iact:action type="add" startTime="89409">
    <iact:property name="dataType"/>
    <iact:actionData xml:id="d2">
      <inkml:trace xmlns:inkml="http://www.w3.org/2003/InkML" xml:id="stk2" contextRef="#ctx0" brushRef="#br0">11371 13255 0,'0'34'354,"0"0"-347,0-16 3,0-1-3,0 68 7,-17-50-4,17-18-2,0 0 24,0 0-25,0 0 1,0 1 0,0-1 0,0 17 3,0-17-6,0 17 2,0-16 3,0 50-2,0-51 1,0 0-3,0 52 2,0-35 1,0 18-1,0-18 0,0 35 0,0-18-1,0-34 1,0 35 2,0 33 3,0-67-11,17-18 5</inkml:trace>
    </iact:actionData>
  </iact:action>
  <iact:action type="add" startTime="91538">
    <iact:property name="dataType"/>
    <iact:actionData xml:id="d3">
      <inkml:trace xmlns:inkml="http://www.w3.org/2003/InkML" xml:id="stk3" contextRef="#ctx0" brushRef="#br0">14510 13341 0,'0'-18'55,"17"18"-22,-17 35-25,17-1 9,-17 17-10,0 52 2,0-51-1,0 51 0,0-52-1,0 35 1,0 17-1,17-35 3,0-33-3,-17 50 4,0-33-5,0 34 1,0-35 2,0 18-1,0-18-1,0-17 2,0-17-1,0 52 0,0-52-1,0 17 2,0-16-2,0 16 1</inkml:trace>
    </iact:actionData>
  </iact:action>
  <iact:action type="add" startTime="93459">
    <iact:property name="dataType"/>
    <iact:actionData xml:id="d4">
      <inkml:trace xmlns:inkml="http://www.w3.org/2003/InkML" xml:id="stk4" contextRef="#ctx0" brushRef="#br0">17854 13941 0,'0'17'97,"0"17"-90,0 0 0,0 1 2,0 16-2,0-17 2,0 35-2,0-52 1,0 35 1,0-1-2,0-17 1,0 69 1,0-68-1,0 16 0,0 18-1,0-35 1,0 17 0,0 18 0,0-18 8,0-16-7,0-18-2,0 51 2,0-33-2,0-18 2,0 51 0,0-33 6,0-18-6,0 0 7</inkml:trace>
    </iact:actionData>
  </iact:action>
  <iact:action type="add" startTime="102035">
    <iact:property name="dataType"/>
    <iact:actionData xml:id="d5">
      <inkml:trace xmlns:inkml="http://www.w3.org/2003/InkML" xml:id="stk5" contextRef="#ctx0" brushRef="#br0">9656 13101 0,'0'-18'184,"0"1"-159,-34 0-6,0 17-14,-18 0 3,18-17-2,-35 0 3,35 0-1,0 0 1,-18-52-1,1 17-2,-52 52 11,68-34-8,18 34-2,-51-17 2,16 0-2,18-69 3,-17 86-4,-1-17 2,35 17 32,-17-17-32,-1 17 0,1 0 1,17 0-1,-17-17-2,16 17 10,-16 0-6,17 0 29,0 0-30,0 0-1,-1 0 1,-16 34-3,17 0 51,-17 18-50,34-35 1,-17 17 0,17 18 0,-35 33 1,35-50-1,-34 68-1,34-52 1,0-34 0,0 52 0,0-18 0,0 52 1,0-69-1,0 1-1,0 68 1,17-35 1,0-16-1,18 16-1,-18-34 1,51 52 0,-51-52 1,18 1-2,16-1 3,18 0-5,-18 1 3,35 85 1,-34-103 0,33 0-1,-33 17-1,-1 1 1,-17-18 1,1-17-1,-1 17-2,18-17 3,50 0-1,-67 0 0,68 0 0,-18-52 0,-50 35 0,50-34 1,-50 16-1,-1-33 0,-17 51 0,17-35 1,-16 52 7,33-51-11,-17-18 13,1 35-10,-18 0 0,-17-1 0,51-16 1,-34-18-4,-17 1 5,0 51-3,0-18 1,0 18 0,0-51 0,0 33 8,0 18 1,0 0 79,0 0 41,0-35-114,-17 35-7,-17 0-8,34 0 10,-17 0-12,0 17 81,0 0-62,-1 0-18,1-17 1,0 17 192,0-17-192,0 17 1,0-35 7</inkml:trace>
    </iact:actionData>
  </iact:action>
  <iact:action type="add" startTime="130468">
    <iact:property name="dataType"/>
    <iact:actionData xml:id="d6">
      <inkml:trace xmlns:inkml="http://www.w3.org/2003/InkML" xml:id="stk6" contextRef="#ctx0" brushRef="#br1">14784 9500 0,'-34'0'250,"-18"17"-242,-51 51 0,69-33-1,0-1 2,0-17-1,-52 35 1,69-18-3,0-34 3,-1 17-2,-16 0 3,-17 35 13,33-35-5,1-17-3,0 0-9,0 34 2,-17-17-1,-1-17 18,1 35-18,17-35 19,17 17 94</inkml:trace>
    </iact:actionData>
  </iact:action>
  <iact:action type="add" startTime="131670">
    <iact:property name="dataType"/>
    <iact:actionData xml:id="d7">
      <inkml:trace xmlns:inkml="http://www.w3.org/2003/InkML" xml:id="stk7" contextRef="#ctx0" brushRef="#br1">13927 9431 0,'0'-17'55,"17"17"9,0 0-47,17 51-9,18 1 0,-18-35 0,-17-17 8,35 51-8,-1 18 0,0-35 0,-16 18 0,16 16 0,52 1 0,-51-35-2,-18 52 2,-17-86 1,0 17-1,17 0 8,-16-17-7,-1 17 22,17 18 10,-34-18-9,17 17-26</inkml:trace>
    </iact:actionData>
  </iact:action>
  <iact:action type="add" startTime="133429">
    <iact:property name="dataType"/>
    <iact:actionData xml:id="d8">
      <inkml:trace xmlns:inkml="http://www.w3.org/2003/InkML" xml:id="stk8" contextRef="#ctx0" brushRef="#br1">9588 8522 0,'0'18'152,"0"-1"-143,-18-17-1,-16 17-1,0 51 3,-1-50-3,1 16 0,0 0 3,-18 18-3,18-18 1,0-17-2,-18 17 3,18 1 1,17-35-4,-35 51 2,18-17 8,17-17-7,0-17-2,-17 35 3,-18-1-4,18-34 3,0 34-3,-1 1 4,-33-18-3,50 0 1,18 0 0,-34 17 4</inkml:trace>
    </iact:actionData>
  </iact:action>
  <iact:action type="add" startTime="134622">
    <iact:property name="dataType"/>
    <iact:actionData xml:id="d9">
      <inkml:trace xmlns:inkml="http://www.w3.org/2003/InkML" xml:id="stk9" contextRef="#ctx0" brushRef="#br1">8558 8505 0,'0'-17'24,"18"0"-17,16 17 10,-17 0-1,17 0-9,-16 0 3,16 34-4,17 1 11,-34-18-9,18 34 1,51 18-1,-69-69-1,0 51 2,17-17-4,-17-16 6,0 16-4,35 0 1,-35-17 0,0 18 6,0-18-4,35 34 7,-1 18-3,-16-69 3,-1 34-9,-17-17-1,0-17 10,17 52-9,18-35 11,-52 17-12,17-17-2,-17 0 3</inkml:trace>
    </iact:actionData>
  </iact:action>
  <iact:action type="add" startTime="138847">
    <iact:property name="dataType"/>
    <iact:actionData xml:id="d10">
      <inkml:trace xmlns:inkml="http://www.w3.org/2003/InkML" xml:id="stk10" contextRef="#ctx0" brushRef="#br1">11148 8419 0,'0'18'207,"0"16"-182,0 35-17,35 33-1,-35-50 3,0 16-5,0 18 3,17-17 2,-17-1-3,0-33 1,0-1 0</inkml:trace>
    </iact:actionData>
  </iact:action>
  <iact:action type="add" startTime="140565">
    <iact:property name="dataType"/>
    <iact:actionData xml:id="d11">
      <inkml:trace xmlns:inkml="http://www.w3.org/2003/InkML" xml:id="stk11" contextRef="#ctx0" brushRef="#br1">8850 9603 0,'34'-18'113,"1"18"-97,102-68-7,-69-1-3,-33 52 4,-1 0-4,-17 17 4,35 0-3,-35 0 8,34 0 3,-34 0-3,18 0 8,-18 0 3,-17 17 53,0 0-38,0 18-34,0-18 9</inkml:trace>
    </iact:actionData>
  </iact:action>
  <iact:action type="add" startTime="141239">
    <iact:property name="dataType"/>
    <iact:actionData xml:id="d12">
      <inkml:trace xmlns:inkml="http://www.w3.org/2003/InkML" xml:id="stk12" contextRef="#ctx0" brushRef="#br1">9193 9637 0</inkml:trace>
    </iact:actionData>
  </iact:action>
  <iact:action type="add" startTime="142046">
    <iact:property name="dataType"/>
    <iact:actionData xml:id="d13">
      <inkml:trace xmlns:inkml="http://www.w3.org/2003/InkML" xml:id="stk13" contextRef="#ctx0" brushRef="#br1">9347 9380 0,'18'0'8,"-1"0"-1,0 17 10,0-17 88,17 17-98,-34 0 1,0 35 16,0-35-8,0 0 9,0 17-18,0 0 2,0 1 31,0-1-33,-17 69 9,17-69 83,-17 1-71,-17-1-19,17-34 48,-35 17-51,35 0 19,0-17-17,-17 0 9,-1 17-10,1-17 2,0 0-3,-1 0 3,1 0-1,-17 35 1,33-18 1,1-17 4,-17 0 1,17 0-7,0 0 18,34 0 118,34 0-138,18 0 3,17 0 7,-52-17-10,0 17 52,-17 0-42,1 0-9,-1 0 10,34 0-1,-34 0 8,-17 17-17,17 0 4,18 0-5,-18-17 10,-17 17-9,17 0 2</inkml:trace>
    </iact:actionData>
  </iact:action>
  <iact:action type="add" startTime="155807">
    <iact:property name="dataType"/>
    <iact:actionData xml:id="d14">
      <inkml:trace xmlns:inkml="http://www.w3.org/2003/InkML" xml:id="stk14" contextRef="#ctx0" brushRef="#br1">15282 13461 0,'17'0'176,"-17"34"-80,0 17-55,0-16-24,0-1 46,0-17-47,0 17-9,17 1 2,-17-1-3,0-17 3,0 0 103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17-09-03T22:42:14.743"/>
    </inkml:context>
    <inkml:brush xml:id="br0">
      <inkml:brushProperty name="width" value="0.05292" units="cm"/>
      <inkml:brushProperty name="height" value="0.05292" units="cm"/>
    </inkml:brush>
  </inkml:definitions>
  <iact:action type="add" startTime="17929">
    <iact:property name="dataType"/>
    <iact:actionData xml:id="d0">
      <inkml:trace xmlns:inkml="http://www.w3.org/2003/InkML" xml:id="stk0" contextRef="#ctx0" brushRef="#br0">6329 10151 0,'0'-17'392,"0"34"-201,0 0-152,0 35-5,0-35-12,0 0 43,0 0-57,0 0 96,0 35-80,0-35-8,0 17-1,34-16 9,-34-1-6,0 0 4,0 34-13,0-16 23,0-18-23,0 0-2,0 17 19,0 0-4,0-16-13,0-1 63,0 17 199</inkml:trace>
    </iact:actionData>
  </iact:action>
  <iact:action type="add" startTime="36337">
    <iact:property name="dataType"/>
    <iact:actionData xml:id="d1">
      <inkml:trace xmlns:inkml="http://www.w3.org/2003/InkML" xml:id="stk1" contextRef="#ctx0" brushRef="#br0">6432 1389 0,'-17'17'95,"17"1"-70,0 16-18,0-17 3,0 52-3,0-52 2,0 0-1,0 17-1,-35 52 3,35-69-4,0 52 2,0-18 1,0-17-2,0 35 2,0-18-2,0-33 2,0-1-2,0 17 10,0 18-2,0-1 1,-17-17-9,17-17 2,0 1 16,0 16-18,-17 0 1,17-17 1,0 0-2,0 1 1,0-1 16,0 0-16</inkml:trace>
    </iact:actionData>
  </iact:action>
  <iact:action type="add" startTime="39753">
    <iact:property name="dataType"/>
    <iact:actionData xml:id="d2">
      <inkml:trace xmlns:inkml="http://www.w3.org/2003/InkML" xml:id="stk2" contextRef="#ctx0" brushRef="#br0">16894 1355 0,'-17'0'42,"17"69"20,0-35-35,0-17-22,0 52 3,0-52 10,0 0-10,0 17-3,0-17 4,0 1-1,0 33 0,0-34 0,0 0 16,0 35-16,0-1 7,0-34-6,0 18-1,0-18 8,0 17-8,0 0 1,0 1 16,0-1-17,0-17-2,0 52 4,0-52-3,0 17 1,0-17 9</inkml:trace>
    </iact:actionData>
  </iact:action>
  <iact:action type="add" startTime="50154">
    <iact:property name="dataType"/>
    <iact:actionData xml:id="d3">
      <inkml:trace xmlns:inkml="http://www.w3.org/2003/InkML" xml:id="stk3" contextRef="#ctx0" brushRef="#br0">17340 995 0,'0'-17'8,"-52"17"25,35 0-18,-17 0 9,-1 0 1,1 0-10,0 0-7,-18 17 1,18-17-2,-52 17 1,18-17 0,-1 0 0,35 0 0,-18 34 1,1 18-2,17-52 2,16 0-3,-16 0 2,-17 34 1,34-17-2,-1 0 43,-16 1-27,17-1 106,-17 34-122,34-17 10,0-16-11,0 16 4,0-17-3,0 34 1,-35-16 0,18-18 0,17 17 9,0 1-10,0-1 2,0 17-2,0-34 2,0 69-2,0-69 1,0 35 0,0-1 1,0-34-2,0 35 2,0-18-2,0-17 2,0 17-2,0 18 1,17-18 1,-17-17 5,0 1-4,0-1-3,17 0 0,1 0 36,-1 0-10,0 0-27,17 0 26,-34 1-24,17-18-2,1 0 21,16 17-21,-17-17 3,17 0-1,18 0-2,-35 34 3,34-17-1,-34 0 2,1-17-3,16 17 5,0 35-10,-17-52 8,18 0-2,16 0 7,-34 0-6,0 0-3,1 0 4,16 0-3,-17 0 2,0 0-3,0 0 3,18 0-2,-1 0 4,-17 0-6,35-17 6,-35 0-5,17-35 1,-17 35 2,-17 0 0,17-17-3,0 16 3,-17 1-1,35-34 0,-18 17 16,-17 16-16,0-16 9,0 17-10,0-52 10,0 35-1,0 0-9,0-18 2,0 18-2,0 17 2,0-17-1,0 16-1,0-33 1,0 17 1,0 17-2,0-18 2,0-16-3,0 34 3,0 0-1,0-1 1,0 1-2,0-51 9,0 33-8,0 18 2,-17-17-4,17 17 3,0 0-3,0-18 3,0 18 2,0-17-5,0 17 49,0 0-23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42.88107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17-09-03T22:42:14.743"/>
    </inkml:context>
    <inkml:brush xml:id="br0">
      <inkml:brushProperty name="width" value="0.05292" units="cm"/>
      <inkml:brushProperty name="height" value="0.05292" units="cm"/>
    </inkml:brush>
  </inkml:definitions>
  <iact:action type="add" startTime="12238">
    <iact:property name="dataType"/>
    <iact:actionData xml:id="d0">
      <inkml:trace xmlns:inkml="http://www.w3.org/2003/InkML" xml:id="stk0" contextRef="#ctx0" brushRef="#br0">14218 13889 0,'0'-17'8,"0"0"2,0 0-4,0-17 3,0-35 6,0 52-6,0-35-1,0 18-1,0-52 2,-17 35-2,-17-35 2,-1 52 7,-16 0-7,51 16-2,-17-50 0,-35 34 1,52 16 0,-34-16 0,17 17 9,-69-52-8,52 52-3,0 0 3,-69-51-1,68 50-1,35-16 2,-34 0-1,17 17-1,0-18 10,0 35-9,-18-34-1,18 34 2,-17-34 0,-18-1-1,18 35-2,0-17 4,-18-17-3,-33 17 0,16-52 2,0 52-2,18 0 1,-1-17 1,1-1 0,17 18-2,-18-51 2,1 33-3,51 18 4,-86-17-4,52 17 3,17 17 6,-18-34-6,18 16-2,0 1 1,-17 0 1,-18 0 0,-16-17-2,-1 34 1,35-52-1,-1 35 4,-33-34-5,16 51 2,1-35 0,17 18 0,-18 0 0,35 17 0,-34-34-1,16 17 3,-68-18 6,86 35-9,-17-17 0,-18 0 1,1 0 1,34 0 0,-86-18-3,86-16 3,-17 51-1,-18-34 0,1 17 0,-52-1 0,34-50 0,1 68 0,-1-35 0,35 18-1,-18 0 2,18-17-1,-35 34-1,52 0 2,-51-69 0,16 35-2,18 17 0,-103-52 1,68 69 0,-17-85 2,35 67-4,-18 1 7,-17 0-9,35 0 7,17 0-3,-1 0-3,-16-35 6,17 35-6,16 17 2,18-17 2,-17-17-2</inkml:trace>
    </iact:actionData>
  </iact:action>
  <iact:action type="add" startTime="16711">
    <iact:property name="dataType"/>
    <iact:actionData xml:id="d1">
      <inkml:trace xmlns:inkml="http://www.w3.org/2003/InkML" xml:id="stk1" contextRef="#ctx0" brushRef="#br0">12177 4099 0,'17'0'71,"18"0"-45,-1 0-9,-17 0-11,0 0 10,18 17-9,16-17 2,-17 0 6,1 34-6,33 0 0,-16 18 1,-35-18-5,103 0 3,-51-17 0,16 35 0,35-35 1,-17 0-1,17 17-1,17-16 0,-51-1 2,-34 0-1,-1 0 1,69 34-3,-68-51 2,-18 0 1,35 18 0,-1-1-3,35 34 2,-69-51 0,35 17 1,-52-17-1,35 18 0,16-1-1,-51-17 1,52 0 1,-35 34-2,1-34 1,-18 17 0,-17 0 1,17 0 0,0-17-2,17 0 1,35 35 0,-69-18 0,34-17 0,0 17 0,1 17 0,-1-17 0,35-17-1,-35 18 1,-17-1 2,17 0-2,52 0 7,-51-17-6,-18 0 0,17 17 1,-17 0-6,0 18 12,18-18 0,-18 0-7,17-17-2,0 17 2,-17 17-2,1-17 1,16 35 9,0-18-1,1 1-10,-1-1 3,0-17 0,-34 52 1,17-35-2,35 17-1,-18-34 2,0 35-3,-17-35 1,18 17 10,-35-17-9,17-17-1,34 18 1,35 50 0,-17-34-1,-1 18 2,18-18 0,0 18-2,-69-35 2,86 17-1,-69-17 0,18 18 0,-18-35-1,17 17 0,1 51 2,-18-51-1,35-17-1,-18 35 2,35-18 0,0 17-2,34 18 1,-34-1-1,-52-51 2,0 17-1,-17-17 0,-17 17-1,17 0 11</inkml:trace>
    </iact:actionData>
  </iact:action>
  <iact:action type="add" startTime="18735">
    <iact:property name="dataType"/>
    <iact:actionData xml:id="d2">
      <inkml:trace xmlns:inkml="http://www.w3.org/2003/InkML" xml:id="stk2" contextRef="#ctx0" brushRef="#br0">17048 5727 0,'0'69'96,"0"-52"-88,0 17 0,0 1 0,0-1 0,0 18 1,0-35-3,0 17 4,0 52-3,17-69 0,-17 17 3,17 0 1,0 1 2,1 33-1,-1-68 0,-17 17-6,17 1 3,0 50-1,-17-51 1,0 0-2,0 18 1,0-18 1,0 86 279,-120-35-272,51 1 0,18-35-5,17-17-7,-18 35 3,35-52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F32BC03-F1E9-4258-942A-9B7680AF9F3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889E536E-2A35-4E47-BB42-272B8759E4E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A9649939-7BE3-4653-8043-9901305D78C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8D6ACC2-8B9B-400C-94DE-61302ED7A6F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BCB6C36B-96DC-4540-AF6A-48DCA5D494B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A329D5F1-7399-47BA-BE5A-EBA91DC3BA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B85D8BB-AC3A-4FD1-8C11-A34AD2A273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7EC9CE97-FB64-427B-99EB-CD76824D0E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85AAB48-D7C1-4F80-A8A6-7F6CEB2D8340}" type="slidenum">
              <a:rPr lang="en-US" altLang="en-US"/>
              <a:pPr eaLnBrk="1" hangingPunct="1"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5A0912D2-FAC1-434C-BF05-213CD372A3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519518A-08BC-402E-81A9-690F7A87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a typeface="ＭＳ Ｐゴシック" charset="0"/>
                <a:cs typeface="+mn-cs"/>
              </a:rPr>
              <a:t>Chapter 1, Figure 1.15 Labeled   </a:t>
            </a:r>
          </a:p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D8D8F73C-046D-4F16-807B-AF0794627E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771ED78-9842-479C-BCD7-1380043EB6DE}" type="slidenum">
              <a:rPr lang="en-US" altLang="en-US"/>
              <a:pPr eaLnBrk="1" hangingPunct="1"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BAAAD368-2503-4210-B1EA-AFB18E249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2FA31BD-5238-42D0-A972-892CD3FAE0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a typeface="ＭＳ Ｐゴシック" charset="0"/>
                <a:cs typeface="+mn-cs"/>
              </a:rPr>
              <a:t>Chapter 1, Figure 1.32 Labeled   </a:t>
            </a:r>
          </a:p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D340632D-4688-4183-91ED-BA5D6881D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A3C4DA3-106A-4C25-97A1-1C2D7D1C13C4}" type="slidenum">
              <a:rPr lang="en-US" altLang="en-US"/>
              <a:pPr eaLnBrk="1" hangingPunct="1"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DDA63AE3-2EC6-48CC-A120-A30353883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A9A3A48-8F3C-4A46-9A20-679A9C69D4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a typeface="ＭＳ Ｐゴシック" charset="0"/>
                <a:cs typeface="+mn-cs"/>
              </a:rPr>
              <a:t>Chapter 1, Figure 1.31 Labeled   </a:t>
            </a:r>
          </a:p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3C6A8375-9F89-4A89-ABFC-D7B8F8F3D5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4028E1F-7881-4F8E-8F5F-7283DF40BC21}" type="slidenum">
              <a:rPr lang="en-US" altLang="en-US"/>
              <a:pPr eaLnBrk="1" hangingPunct="1"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9174218-2D05-446B-A2DF-C2EAB65969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CD97F92-30DF-4D30-9204-3722A8CBE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a typeface="ＭＳ Ｐゴシック" charset="0"/>
                <a:cs typeface="+mn-cs"/>
              </a:rPr>
              <a:t>Chapter 1, Figure 1.34 Labeled   </a:t>
            </a:r>
          </a:p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04C7E9FD-9A36-48A5-80D7-94F1780793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BDE5092-7DAB-4B30-B472-8E678422D882}" type="slidenum">
              <a:rPr lang="en-US" altLang="en-US"/>
              <a:pPr eaLnBrk="1" hangingPunct="1"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D9E32BDA-E558-4360-96D0-F2F4D3220C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74A1E2B-DA04-4180-9065-8C65DEDEA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a typeface="ＭＳ Ｐゴシック" charset="0"/>
                <a:cs typeface="+mn-cs"/>
              </a:rPr>
              <a:t>Chapter 1, Figure 1.16 Labeled   </a:t>
            </a:r>
          </a:p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F382486D-DA06-431C-A930-5F184A7B60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3B1C125-DE52-4504-9EB8-2C116DEABA21}" type="slidenum">
              <a:rPr lang="en-US" altLang="en-US"/>
              <a:pPr eaLnBrk="1" hangingPunct="1"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35C8A6C5-11F2-4900-B967-93A31E585A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9E21A0DF-4C92-4F82-A03E-F0D539909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a typeface="ＭＳ Ｐゴシック" charset="0"/>
                <a:cs typeface="+mn-cs"/>
              </a:rPr>
              <a:t>Chapter 1, Figure 1.19 Labeled   </a:t>
            </a:r>
          </a:p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DE3B19A1-7C2C-4EC6-AF01-CA4DB7F2CE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fld id="{826F347C-D68A-470A-B884-4F51385EDD9A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C8AACF5D-AF10-428D-9992-F005D3AB7B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681818D8-2CB3-469C-86BE-8369020CA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657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851B5C22-4AF9-4E1E-A6DF-3D6D29CECE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6E9C0F9-07D8-49F3-8A42-9BF16D380C21}" type="slidenum">
              <a:rPr lang="en-US" altLang="en-US"/>
              <a:pPr eaLnBrk="1" hangingPunct="1"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9B1C0C9D-1532-48EB-B6B0-94E9A45060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4A585E26-CACA-4B07-ADFC-C5B64F3F8E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>
                <a:ea typeface="ＭＳ Ｐゴシック" charset="0"/>
                <a:cs typeface="+mn-cs"/>
              </a:rPr>
              <a:t> –variation in day length and subsolar point. </a:t>
            </a:r>
          </a:p>
          <a:p>
            <a:pPr eaLnBrk="1" hangingPunct="1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09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FA6272C8-E85D-48C1-8C7A-F0D60F6FF2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7C8B757-5DE1-462E-B031-7EAB7810DFBD}" type="slidenum">
              <a:rPr lang="en-US" altLang="en-US"/>
              <a:pPr eaLnBrk="1" hangingPunct="1"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745A6237-5651-4134-8625-56B9C9C588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8859D66-01FE-4DC5-8F49-C91E33CC77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a typeface="ＭＳ Ｐゴシック" charset="0"/>
                <a:cs typeface="+mn-cs"/>
              </a:rPr>
              <a:t>Chapter 1, Table 1.3 Labeled   </a:t>
            </a:r>
          </a:p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ED40C7ED-66E6-4606-8F72-37535B9470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1787C73-35E4-4E8E-AFD6-937C9EEE9913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C0684830-8998-4BA6-BF8F-802A9EEE91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1C144BA-8D6E-4831-A07C-02ED7D7E7D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(Northern Hemisphere)During our summer- days are longer. –This becomes more so as you go farther north. Reverse in Southern Hemisphere. At Equator 12 hours of daylight throughout the year. </a:t>
            </a:r>
          </a:p>
          <a:p>
            <a:pPr eaLnBrk="1" hangingPunct="1">
              <a:defRPr/>
            </a:pPr>
            <a:r>
              <a:rPr lang="en-US" dirty="0">
                <a:ea typeface="ＭＳ Ｐゴシック" charset="0"/>
                <a:cs typeface="+mn-cs"/>
              </a:rPr>
              <a:t>Equinox 12 hours of daylight everywhere. </a:t>
            </a:r>
          </a:p>
        </p:txBody>
      </p:sp>
    </p:spTree>
    <p:extLst>
      <p:ext uri="{BB962C8B-B14F-4D97-AF65-F5344CB8AC3E}">
        <p14:creationId xmlns:p14="http://schemas.microsoft.com/office/powerpoint/2010/main" val="84421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A9FA1B3C-5AF4-4E08-A166-00D4BED417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1DE5171-9EEF-4F95-AD9F-58C4AEC59DB0}" type="slidenum">
              <a:rPr lang="en-US" altLang="en-US"/>
              <a:pPr eaLnBrk="1" hangingPunct="1"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6936FE77-55EB-4F3E-A481-FBC977A08A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008E0C9-269C-4B2D-9A8C-213D503B9A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>
                <a:ea typeface="ＭＳ Ｐゴシック" charset="0"/>
                <a:cs typeface="+mn-cs"/>
              </a:rPr>
              <a:t>Chapter 1, Figure 1.28 Labeled   </a:t>
            </a:r>
          </a:p>
          <a:p>
            <a:pPr eaLnBrk="1" hangingPunct="1"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Extremes at artic and tropics. Midlatitude—where we are the angle changes throughout the year.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6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73BFEBB-A42E-419C-997C-A46AB6B1CF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3B61CD-AF32-4A5F-A966-B73383EF881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840076-F81C-4077-9EA9-D1B9A4F640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884B05-A4B5-4987-8464-D54138DCB98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1423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C13CA0-965D-43C7-A028-E2068AE971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EFEB455-8ADB-48DB-891A-2F85B95B63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EAFBAA-011C-4CB6-80BD-702480EC0C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0E41D2-6419-48DF-8BBE-1D41C4A9E1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8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7C1144D-85AC-4A9C-86D2-A6933E156F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7ED5427-6D90-43B0-81EB-B7DE59811A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5C22820-C2B6-473A-A7F7-74843F98A5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C6D2E7-3E4E-41D2-A775-4B3F749E90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7157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8CC5A91-9A10-42FB-9A71-7EA50635FD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AE0012-4691-4B43-A37F-9A482CBA65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AA2C63-8C44-44A8-A0B0-5E1D1B8329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149A3E-D441-43FA-B797-67282AC4EC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197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CE87E70-10A0-4799-87B0-C614484A88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801F68-5ACD-4B1A-B3EA-0F559C0DDE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81ABC4-3A34-476D-AA4A-AC96FEE504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2E2AD7-69EF-481D-B5F3-47F0CD63C7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471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72014F-8C29-48F2-80D3-B1C5DEA1B8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415F6-A0BB-4F41-A311-B677BAF2F4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C64F08-B5F4-4F12-89FD-56BC419EE6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1CA26C-CF5A-4162-B252-4B8A806B87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293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69A7D19-118D-4E20-A0F5-6EA367E524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7924CDC-16BA-4965-9D7E-2A0D377165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A848D50-086B-4852-A0B0-7300B0F5FC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F24FB6-6FD9-48F8-9562-66A8ECBA48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07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5806B6-1E83-40AE-9388-734BE6FB86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D9AC97B-297B-4CE2-8391-56B11B3537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08714EB-32F8-4421-98E6-E3D39342CB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7B9B39-271E-4F3D-97A4-88F515B5F3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6761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AFCE919-D031-4147-B494-DD738A1866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88E2BDD-43C2-49BB-B0D5-F484953119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C98FAD7-6FA1-43B9-8DCC-2B8CFD08D3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E07F7D-781D-4073-9CD0-EFD9661A1A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26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F98E6-45C4-4C6A-A835-597A0209E9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B5C38A-8201-4FB9-BBB3-EDA43A2D2C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C3055C-A582-4523-85EF-94C36E44EC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EC8955-49F3-46DC-A839-5D62D9084F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912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BBB20-41BA-40C0-A971-4E9516DF7D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83E50-DC22-483C-8FF3-0D83CD440C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66F0FF-EACF-489B-B27D-4A5B0BD82B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73696C-AEBF-4C58-A0F0-12E45642C1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285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38C5E16-C563-4A56-9672-904ED9579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0CA6650-87F6-4879-8E87-7EA7B6F8BA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1DD6041B-D1D4-45BA-8E08-7FB28BC62FA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26FE281-92B2-4556-9737-61A5C61843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B220FF6-5E91-44F1-ACF1-F495A067401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7679924-5AAE-4473-A62D-90AB8006850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4">
            <a:extLst>
              <a:ext uri="{FF2B5EF4-FFF2-40B4-BE49-F238E27FC236}">
                <a16:creationId xmlns:a16="http://schemas.microsoft.com/office/drawing/2014/main" id="{C8F4FC1C-2DA7-46F8-815C-DD5AB0B9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26225"/>
            <a:ext cx="26670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000000"/>
                </a:solidFill>
              </a:rPr>
              <a:t>© 2014 Pearson Education, Inc.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microsoft.com/office/2011/relationships/inkAction" Target="../ink/inkAction1.xml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microsoft.com/office/2011/relationships/inkAction" Target="../ink/inkAction2.xml"/><Relationship Id="rId5" Type="http://schemas.openxmlformats.org/officeDocument/2006/relationships/image" Target="../media/image33.jpe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microsoft.com/office/2011/relationships/inkAction" Target="../ink/inkAction3.xml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hyperlink" Target="http://www.youtube.com/watch?v=lUMlmRzkuuY" TargetMode="External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customXml" Target="../ink/ink1.xml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6FB6-F6AC-474B-9DBD-9667829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Geography 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EEEDE-21EF-4E2B-823F-9538E915D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Read</a:t>
            </a:r>
            <a:r>
              <a:rPr lang="en-US" dirty="0"/>
              <a:t> the chapters</a:t>
            </a:r>
          </a:p>
          <a:p>
            <a:r>
              <a:rPr lang="en-US" dirty="0"/>
              <a:t>Watch animation or videos on U tube or in book. (specified in chapter summary guide)</a:t>
            </a:r>
          </a:p>
          <a:p>
            <a:r>
              <a:rPr lang="en-US" dirty="0"/>
              <a:t>Listen to this mini-lecture</a:t>
            </a:r>
          </a:p>
          <a:p>
            <a:r>
              <a:rPr lang="en-US" dirty="0"/>
              <a:t>Do activities</a:t>
            </a:r>
          </a:p>
          <a:p>
            <a:r>
              <a:rPr lang="en-US" dirty="0"/>
              <a:t>Take quiz</a:t>
            </a:r>
          </a:p>
          <a:p>
            <a:r>
              <a:rPr lang="en-US" dirty="0"/>
              <a:t>Study/summary guide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2E0B7-8012-4801-BBE7-3F706128C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Each week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78B253A-CA4B-404C-AA05-1F27BB6EE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8434026"/>
              </p:ext>
            </p:extLst>
          </p:nvPr>
        </p:nvGraphicFramePr>
        <p:xfrm>
          <a:off x="396239" y="2479198"/>
          <a:ext cx="3130233" cy="2602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8E4F65ED-4949-4247-8A13-097CE9B4A5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98"/>
    </mc:Choice>
    <mc:Fallback>
      <p:transition spd="slow" advTm="100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MPG_11e_Figure_01_28_L">
            <a:extLst>
              <a:ext uri="{FF2B5EF4-FFF2-40B4-BE49-F238E27FC236}">
                <a16:creationId xmlns:a16="http://schemas.microsoft.com/office/drawing/2014/main" id="{68A03C09-632E-4A58-B2C5-3017C0B4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44450"/>
            <a:ext cx="7635875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4272DFB9-26F3-4B8E-B9AC-CF0E89B177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78"/>
    </mc:Choice>
    <mc:Fallback>
      <p:transition spd="slow" advTm="70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1648E9AC-4B77-4339-B5CC-1BB2ECD2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57250"/>
            <a:ext cx="6858000" cy="4381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pc="-75" dirty="0">
                <a:solidFill>
                  <a:schemeClr val="tx1"/>
                </a:solidFill>
                <a:ea typeface="ＭＳ Ｐゴシック" charset="0"/>
              </a:rPr>
              <a:t>Variations in Insolation by Latitude and Season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E8570884-46CF-42F3-B784-8C36445A6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844" y="1714500"/>
            <a:ext cx="5367338" cy="3830241"/>
          </a:xfrm>
        </p:spPr>
        <p:txBody>
          <a:bodyPr/>
          <a:lstStyle/>
          <a:p>
            <a:r>
              <a:rPr lang="en-US" altLang="en-US" sz="2000" dirty="0">
                <a:ea typeface="ヒラギノ角ゴ Pro W3" charset="-128"/>
              </a:rPr>
              <a:t>Any one location on </a:t>
            </a:r>
            <a:br>
              <a:rPr lang="en-US" altLang="en-US" sz="2000" dirty="0">
                <a:ea typeface="ヒラギノ角ゴ Pro W3" charset="-128"/>
              </a:rPr>
            </a:br>
            <a:r>
              <a:rPr lang="en-US" altLang="en-US" sz="2000" dirty="0">
                <a:ea typeface="ヒラギノ角ゴ Pro W3" charset="-128"/>
              </a:rPr>
              <a:t>Earth’</a:t>
            </a:r>
            <a:r>
              <a:rPr lang="en-US" altLang="ja-JP" sz="2000" dirty="0">
                <a:ea typeface="ヒラギノ角ゴ Pro W3" charset="-128"/>
              </a:rPr>
              <a:t>s surface can have </a:t>
            </a:r>
            <a:br>
              <a:rPr lang="en-US" altLang="ja-JP" sz="2000" dirty="0">
                <a:ea typeface="ヒラギノ角ゴ Pro W3" charset="-128"/>
              </a:rPr>
            </a:br>
            <a:r>
              <a:rPr lang="en-US" altLang="ja-JP" sz="2000" dirty="0">
                <a:ea typeface="ヒラギノ角ゴ Pro W3" charset="-128"/>
              </a:rPr>
              <a:t>its insolation modified by </a:t>
            </a:r>
            <a:br>
              <a:rPr lang="en-US" altLang="ja-JP" sz="2000" dirty="0">
                <a:ea typeface="ヒラギノ角ゴ Pro W3" charset="-128"/>
              </a:rPr>
            </a:br>
            <a:r>
              <a:rPr lang="en-US" altLang="ja-JP" sz="2000" dirty="0">
                <a:ea typeface="ヒラギノ角ゴ Pro W3" charset="-128"/>
              </a:rPr>
              <a:t>a variety of factors, </a:t>
            </a:r>
            <a:br>
              <a:rPr lang="en-US" altLang="ja-JP" sz="2000" dirty="0">
                <a:ea typeface="ヒラギノ角ゴ Pro W3" charset="-128"/>
              </a:rPr>
            </a:br>
            <a:r>
              <a:rPr lang="en-US" altLang="ja-JP" sz="2000" dirty="0">
                <a:ea typeface="ヒラギノ角ゴ Pro W3" charset="-128"/>
              </a:rPr>
              <a:t>including the following:</a:t>
            </a:r>
          </a:p>
          <a:p>
            <a:pPr lvl="1" eaLnBrk="1" hangingPunct="1"/>
            <a:r>
              <a:rPr lang="en-US" altLang="en-US" sz="2000" dirty="0"/>
              <a:t>Angle of incidence</a:t>
            </a:r>
          </a:p>
          <a:p>
            <a:pPr lvl="1" eaLnBrk="1" hangingPunct="1"/>
            <a:r>
              <a:rPr lang="en-US" altLang="en-US" sz="2000" dirty="0"/>
              <a:t>Atmospheric obstructions</a:t>
            </a:r>
          </a:p>
          <a:p>
            <a:pPr lvl="1" eaLnBrk="1" hangingPunct="1"/>
            <a:r>
              <a:rPr lang="en-US" altLang="en-US" sz="2000" dirty="0"/>
              <a:t>Day length</a:t>
            </a:r>
          </a:p>
        </p:txBody>
      </p:sp>
      <p:pic>
        <p:nvPicPr>
          <p:cNvPr id="25604" name="Picture 5" descr="MPG_11e_Figure_04_19_L.jpg">
            <a:extLst>
              <a:ext uri="{FF2B5EF4-FFF2-40B4-BE49-F238E27FC236}">
                <a16:creationId xmlns:a16="http://schemas.microsoft.com/office/drawing/2014/main" id="{79651A97-D4AD-460B-8B33-EB9763562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3"/>
          <a:stretch>
            <a:fillRect/>
          </a:stretch>
        </p:blipFill>
        <p:spPr bwMode="auto">
          <a:xfrm>
            <a:off x="5210771" y="1981200"/>
            <a:ext cx="3146822" cy="1870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 descr="w0026">
            <a:extLst>
              <a:ext uri="{FF2B5EF4-FFF2-40B4-BE49-F238E27FC236}">
                <a16:creationId xmlns:a16="http://schemas.microsoft.com/office/drawing/2014/main" id="{7C9B2B47-DE3F-480E-92FE-B956579D1DC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23456" b="23457"/>
          <a:stretch>
            <a:fillRect/>
          </a:stretch>
        </p:blipFill>
        <p:spPr bwMode="auto">
          <a:xfrm>
            <a:off x="5210771" y="4499372"/>
            <a:ext cx="3062288" cy="146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0F4B59AD-DFC7-4A6E-9103-E962B89456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1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2089">
        <p:fade/>
      </p:transition>
    </mc:Choice>
    <mc:Fallback>
      <p:transition spd="med" advTm="1220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E7AE8B34-69CE-42A3-9296-B4AC2A13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Subsolar Point</a:t>
            </a:r>
          </a:p>
        </p:txBody>
      </p:sp>
      <p:pic>
        <p:nvPicPr>
          <p:cNvPr id="24579" name="Content Placeholder 3" descr="w0019">
            <a:extLst>
              <a:ext uri="{FF2B5EF4-FFF2-40B4-BE49-F238E27FC236}">
                <a16:creationId xmlns:a16="http://schemas.microsoft.com/office/drawing/2014/main" id="{EB106935-C447-4835-9725-20DC520E1AF5}"/>
              </a:ext>
            </a:extLst>
          </p:cNvPr>
          <p:cNvPicPr preferRelativeResize="0"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" t="16049" r="926" b="16049"/>
          <a:stretch>
            <a:fillRect/>
          </a:stretch>
        </p:blipFill>
        <p:spPr>
          <a:xfrm>
            <a:off x="2205037" y="2436020"/>
            <a:ext cx="4595813" cy="2384822"/>
          </a:xfrm>
          <a:noFill/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82A2A2D5-E6BB-450D-A2AD-15952CD094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0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451">
        <p:fade/>
      </p:transition>
    </mc:Choice>
    <mc:Fallback>
      <p:transition spd="med" advTm="264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0B879F-1D89-42E7-AE17-A2BC6F88C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DF960C-4F63-4844-BDD4-E5F2A9E1D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Length of 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97C446-43BA-4B41-8CA5-986EE107EB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Intensity of insolation (incoming solar radiation)</a:t>
            </a:r>
          </a:p>
        </p:txBody>
      </p:sp>
      <p:pic>
        <p:nvPicPr>
          <p:cNvPr id="7" name="Picture 3" descr="MPG_11e_Figure_01_27_L">
            <a:extLst>
              <a:ext uri="{FF2B5EF4-FFF2-40B4-BE49-F238E27FC236}">
                <a16:creationId xmlns:a16="http://schemas.microsoft.com/office/drawing/2014/main" id="{2B88B5E0-3A20-4A7F-8DCA-913376654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524" y="3022933"/>
            <a:ext cx="2633548" cy="214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MPG_11e_Figure_01_28_L">
            <a:extLst>
              <a:ext uri="{FF2B5EF4-FFF2-40B4-BE49-F238E27FC236}">
                <a16:creationId xmlns:a16="http://schemas.microsoft.com/office/drawing/2014/main" id="{69DBDF7D-93F4-4918-91BF-18F6BDEF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60" y="3198896"/>
            <a:ext cx="2563635" cy="221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2A81E65B-46D8-4E84-8D06-ED53F555E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395">
        <p:fade/>
      </p:transition>
    </mc:Choice>
    <mc:Fallback>
      <p:transition spd="med" advTm="39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158B0D09-CBD0-4B38-8299-330253BF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57250"/>
            <a:ext cx="6858000" cy="4381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Earth–Sun Relations and the Seasons</a:t>
            </a:r>
            <a:endParaRPr lang="en-US" altLang="en-US" b="0"/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72AF0BA2-90CC-4B25-9F23-6717F6059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003" y="1586664"/>
            <a:ext cx="4788881" cy="930944"/>
          </a:xfrm>
        </p:spPr>
        <p:txBody>
          <a:bodyPr>
            <a:normAutofit fontScale="62500" lnSpcReduction="20000"/>
          </a:bodyPr>
          <a:lstStyle/>
          <a:p>
            <a:pPr eaLnBrk="1" hangingPunct="1"/>
            <a:r>
              <a:rPr lang="en-US" altLang="en-US" b="1" dirty="0">
                <a:ea typeface="ヒラギノ角ゴ Pro W3" charset="-128"/>
              </a:rPr>
              <a:t>Significance of seasonal patterns</a:t>
            </a:r>
          </a:p>
          <a:p>
            <a:pPr lvl="1"/>
            <a:r>
              <a:rPr lang="en-US" altLang="en-US" dirty="0"/>
              <a:t>24 hour day or night. Spread of solar rays over small and large areas. </a:t>
            </a:r>
          </a:p>
          <a:p>
            <a:pPr eaLnBrk="1" hangingPunct="1"/>
            <a:endParaRPr lang="en-US" altLang="en-US" dirty="0">
              <a:ea typeface="ヒラギノ角ゴ Pro W3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71560-C153-4891-829A-E2FC4F90C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8" y="2723158"/>
            <a:ext cx="5262312" cy="2789186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451F856-C46F-402F-B0E2-523E1FD10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893">
        <p:fade/>
      </p:transition>
    </mc:Choice>
    <mc:Fallback>
      <p:transition spd="med" advTm="71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 descr="MPG_11e_Figure_01_32_L">
            <a:extLst>
              <a:ext uri="{FF2B5EF4-FFF2-40B4-BE49-F238E27FC236}">
                <a16:creationId xmlns:a16="http://schemas.microsoft.com/office/drawing/2014/main" id="{5552C14A-EEB4-4B7E-8351-F87082F44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44450"/>
            <a:ext cx="7596188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0A178F-BA4D-411E-B9B1-EAFF325A45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19320" y="3030840"/>
              <a:ext cx="3729600" cy="2420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0A178F-BA4D-411E-B9B1-EAFF325A45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9960" y="3021480"/>
                <a:ext cx="3748320" cy="243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A465B4B4-B9EA-4CBD-82B9-57B3587456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881"/>
    </mc:Choice>
    <mc:Fallback>
      <p:transition spd="slow" advTm="164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 descr="MPG_11e_Figure_01_31_L">
            <a:extLst>
              <a:ext uri="{FF2B5EF4-FFF2-40B4-BE49-F238E27FC236}">
                <a16:creationId xmlns:a16="http://schemas.microsoft.com/office/drawing/2014/main" id="{04AE7E93-3949-4931-A4B6-6BD75711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44450"/>
            <a:ext cx="8601075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199D9D3-5135-4236-9B5D-A75D58FE3B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8440" y="352080"/>
              <a:ext cx="3976560" cy="3500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199D9D3-5135-4236-9B5D-A75D58FE3B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9080" y="342720"/>
                <a:ext cx="3995280" cy="351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41F52C0C-6F79-4BE1-AAD3-6CAEAB1DC1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92"/>
    </mc:Choice>
    <mc:Fallback>
      <p:transition spd="slow" advTm="63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MPG_11e_Figure_01_34_L">
            <a:extLst>
              <a:ext uri="{FF2B5EF4-FFF2-40B4-BE49-F238E27FC236}">
                <a16:creationId xmlns:a16="http://schemas.microsoft.com/office/drawing/2014/main" id="{10FCD3DB-7B30-46CB-9094-337CAC38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44450"/>
            <a:ext cx="6459538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D691CF-4876-4003-A67B-B758085E7D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05760" y="1475640"/>
              <a:ext cx="2575080" cy="3524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D691CF-4876-4003-A67B-B758085E7D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6400" y="1466280"/>
                <a:ext cx="2593800" cy="3543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9A8155E7-C6FF-41C9-A635-DCF6126ED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41"/>
    </mc:Choice>
    <mc:Fallback>
      <p:transition spd="slow" advTm="24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3">
            <a:extLst>
              <a:ext uri="{FF2B5EF4-FFF2-40B4-BE49-F238E27FC236}">
                <a16:creationId xmlns:a16="http://schemas.microsoft.com/office/drawing/2014/main" id="{EAF5D298-F353-488B-ACAB-22FA35B12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Chapter 1</a:t>
            </a:r>
          </a:p>
        </p:txBody>
      </p:sp>
      <p:sp>
        <p:nvSpPr>
          <p:cNvPr id="2051" name="Content Placeholder 4">
            <a:extLst>
              <a:ext uri="{FF2B5EF4-FFF2-40B4-BE49-F238E27FC236}">
                <a16:creationId xmlns:a16="http://schemas.microsoft.com/office/drawing/2014/main" id="{1D08E2EF-7283-4118-816E-BFB578C52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Latitude and Longitude</a:t>
            </a:r>
          </a:p>
          <a:p>
            <a:r>
              <a:rPr lang="en-US" altLang="en-US"/>
              <a:t>Seasons</a:t>
            </a:r>
          </a:p>
          <a:p>
            <a:r>
              <a:rPr lang="en-US" altLang="en-US"/>
              <a:t>Time zones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26F1BC30-0BB4-4B79-8186-30A84C89BE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44"/>
    </mc:Choice>
    <mc:Fallback>
      <p:transition spd="slow" advTm="33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MPG_11e_Figure_01_15_L">
            <a:extLst>
              <a:ext uri="{FF2B5EF4-FFF2-40B4-BE49-F238E27FC236}">
                <a16:creationId xmlns:a16="http://schemas.microsoft.com/office/drawing/2014/main" id="{32AA7021-82D2-4BAB-8F56-68DBC4569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44450"/>
            <a:ext cx="5903912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F884CB04-0488-41E2-BFE2-CDCB1663A0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71"/>
    </mc:Choice>
    <mc:Fallback>
      <p:transition spd="slow" advTm="66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MPG_11e_Figure_01_16_L">
            <a:extLst>
              <a:ext uri="{FF2B5EF4-FFF2-40B4-BE49-F238E27FC236}">
                <a16:creationId xmlns:a16="http://schemas.microsoft.com/office/drawing/2014/main" id="{24DE6E6D-5B05-4DB7-8020-D4A9E9AF8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44450"/>
            <a:ext cx="657225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4B796FE-AFAA-4827-BF33-DBA86D5D89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13"/>
    </mc:Choice>
    <mc:Fallback>
      <p:transition spd="slow" advTm="28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MPG_11e_Figure_01_19_L">
            <a:extLst>
              <a:ext uri="{FF2B5EF4-FFF2-40B4-BE49-F238E27FC236}">
                <a16:creationId xmlns:a16="http://schemas.microsoft.com/office/drawing/2014/main" id="{459C2AFE-6216-4B7A-9603-41CEA7908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44450"/>
            <a:ext cx="6572250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D8146931-F699-40BE-8B9C-445389E16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73"/>
    </mc:Choice>
    <mc:Fallback>
      <p:transition spd="slow" advTm="3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CC97359-1B6D-46E1-BD09-7AC8756C0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864395"/>
            <a:ext cx="28045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1800">
                <a:latin typeface="Arial Black" panose="020B0A04020102020204" pitchFamily="34" charset="0"/>
              </a:rPr>
              <a:t>The Geographic Grid</a:t>
            </a:r>
          </a:p>
        </p:txBody>
      </p:sp>
      <p:pic>
        <p:nvPicPr>
          <p:cNvPr id="24579" name="Picture 3" descr="w0005a">
            <a:extLst>
              <a:ext uri="{FF2B5EF4-FFF2-40B4-BE49-F238E27FC236}">
                <a16:creationId xmlns:a16="http://schemas.microsoft.com/office/drawing/2014/main" id="{1177883F-92CB-4A37-84F6-AFCE6B9A13E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r="10185"/>
          <a:stretch>
            <a:fillRect/>
          </a:stretch>
        </p:blipFill>
        <p:spPr bwMode="auto">
          <a:xfrm>
            <a:off x="2800350" y="1485900"/>
            <a:ext cx="36576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1">
            <a:extLst>
              <a:ext uri="{FF2B5EF4-FFF2-40B4-BE49-F238E27FC236}">
                <a16:creationId xmlns:a16="http://schemas.microsoft.com/office/drawing/2014/main" id="{89D9C0C1-35B5-48BF-9161-F7F513FCE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5200651"/>
            <a:ext cx="3429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r>
              <a:rPr lang="en-US" altLang="en-US" sz="1800" u="sng">
                <a:hlinkClick r:id="rId6"/>
              </a:rPr>
              <a:t>http://www.youtube.com/watch?v=lUMlmRzkuuY</a:t>
            </a:r>
            <a:r>
              <a:rPr lang="en-US" altLang="en-US" sz="1800">
                <a:hlinkClick r:id="rId6"/>
              </a:rPr>
              <a:t> </a:t>
            </a:r>
            <a:endParaRPr lang="en-US" altLang="en-US" sz="1800"/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4AC53361-FDCA-4585-9FB8-6E14F390AC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4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099">
        <p:fade/>
      </p:transition>
    </mc:Choice>
    <mc:Fallback>
      <p:transition spd="med" advTm="590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MPG_11e_Figure_01_27_L">
            <a:extLst>
              <a:ext uri="{FF2B5EF4-FFF2-40B4-BE49-F238E27FC236}">
                <a16:creationId xmlns:a16="http://schemas.microsoft.com/office/drawing/2014/main" id="{084B99E6-43AE-4052-AA0E-183E1F17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73418"/>
            <a:ext cx="5943600" cy="4846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B4C543-F592-4381-879B-79FBBEBB645C}"/>
              </a:ext>
            </a:extLst>
          </p:cNvPr>
          <p:cNvSpPr/>
          <p:nvPr/>
        </p:nvSpPr>
        <p:spPr>
          <a:xfrm>
            <a:off x="472543" y="13317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i="1" dirty="0"/>
              <a:t>Circle of illumination</a:t>
            </a:r>
            <a:r>
              <a:rPr lang="en-US" altLang="en-US" dirty="0"/>
              <a:t>: separates day hemisphere from night hemisphere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3B747E0E-B88E-4B55-B395-3CC0122D31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1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7390">
        <p:fade/>
      </p:transition>
    </mc:Choice>
    <mc:Fallback>
      <p:transition spd="med" advTm="1873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MPG_11e_Table_01_03_L">
            <a:extLst>
              <a:ext uri="{FF2B5EF4-FFF2-40B4-BE49-F238E27FC236}">
                <a16:creationId xmlns:a16="http://schemas.microsoft.com/office/drawing/2014/main" id="{A857DEB8-5376-4161-AEBB-1F21F903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44450"/>
            <a:ext cx="8283575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7D98B60-8121-4DF8-A330-2E209321AC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67"/>
    </mc:Choice>
    <mc:Fallback>
      <p:transition spd="slow" advTm="57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MPG_11e_Table_01_02_L">
            <a:extLst>
              <a:ext uri="{FF2B5EF4-FFF2-40B4-BE49-F238E27FC236}">
                <a16:creationId xmlns:a16="http://schemas.microsoft.com/office/drawing/2014/main" id="{671BDFD1-33B3-408B-B9FD-922281113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1497806"/>
            <a:ext cx="682466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E0CD24E-80C1-46E6-BEFC-DC036F133A7C}"/>
                  </a:ext>
                </a:extLst>
              </p14:cNvPr>
              <p14:cNvContentPartPr/>
              <p14:nvPr/>
            </p14:nvContentPartPr>
            <p14:xfrm>
              <a:off x="2631557" y="2400513"/>
              <a:ext cx="5126580" cy="1949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E0CD24E-80C1-46E6-BEFC-DC036F133A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5437" y="2394393"/>
                <a:ext cx="5138100" cy="19616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CCC29BD-B1ED-4AC3-B912-97CDB91C0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1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388">
        <p:fade/>
      </p:transition>
    </mc:Choice>
    <mc:Fallback>
      <p:transition spd="med" advTm="863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STMERGEFILE" val="C:\Documents and Settings\Administrator\My Documents\Mergetestfiles\testdata.xls"/>
  <p:tag name="DATAFOLDER" val="C:\Documents and Settings\Administrator\Desktop\visual ppt\Hess\Ch01_Labeled_Crop\"/>
  <p:tag name="DATAFILE" val="Hess_list_01L.xls"/>
  <p:tag name="WORKSHEETINDEX" val="0"/>
  <p:tag name="ROTATEDATA" val="NO"/>
  <p:tag name="OUTPUTFOLDER" val="C:\Documents and Settings\Administrator\Desktop\visual ppt\Hess\Ch01_Labeled_Crop\"/>
  <p:tag name="OUTPUTFILE" val="Hess_01L.PPT"/>
  <p:tag name="MERGEMODE" val="SLIDES"/>
</p:tagLst>
</file>

<file path=ppt/theme/theme1.xml><?xml version="1.0" encoding="utf-8"?>
<a:theme xmlns:a="http://schemas.openxmlformats.org/drawingml/2006/main" name="Image_presentation">
  <a:themeElements>
    <a:clrScheme name="Image_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_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Image_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e_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e_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e_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e_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e_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age_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age_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age_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age_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age_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age_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Image_presentation</Template>
  <TotalTime>264</TotalTime>
  <Words>287</Words>
  <Application>Microsoft Office PowerPoint</Application>
  <PresentationFormat>On-screen Show (4:3)</PresentationFormat>
  <Paragraphs>61</Paragraphs>
  <Slides>17</Slides>
  <Notes>12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 Black</vt:lpstr>
      <vt:lpstr>Arial</vt:lpstr>
      <vt:lpstr>MS PGothic</vt:lpstr>
      <vt:lpstr>ヒラギノ角ゴ Pro W3</vt:lpstr>
      <vt:lpstr>MS PGothic</vt:lpstr>
      <vt:lpstr>Image_presentation</vt:lpstr>
      <vt:lpstr>Online Geography 140</vt:lpstr>
      <vt:lpstr>Chapter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Variations in Insolation by Latitude and Season</vt:lpstr>
      <vt:lpstr>Subsolar Point</vt:lpstr>
      <vt:lpstr>Seasons</vt:lpstr>
      <vt:lpstr>Earth–Sun Relations and the Seasons</vt:lpstr>
      <vt:lpstr>PowerPoint Presentation</vt:lpstr>
      <vt:lpstr>PowerPoint Presentation</vt:lpstr>
      <vt:lpstr>PowerPoint Presentation</vt:lpstr>
    </vt:vector>
  </TitlesOfParts>
  <Company>GEX,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PIC:image</dc:title>
  <dc:creator>GEX User</dc:creator>
  <cp:lastModifiedBy>greg57</cp:lastModifiedBy>
  <cp:revision>25</cp:revision>
  <dcterms:created xsi:type="dcterms:W3CDTF">2005-01-06T01:52:12Z</dcterms:created>
  <dcterms:modified xsi:type="dcterms:W3CDTF">2017-09-03T23:05:49Z</dcterms:modified>
</cp:coreProperties>
</file>